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Lst>
  <p:sldSz cx="9144000" cy="5143500" type="screen16x9"/>
  <p:notesSz cx="6858000" cy="9144000"/>
  <p:embeddedFontLst>
    <p:embeddedFont>
      <p:font typeface="Bree Serif" panose="020B0604020202020204" charset="0"/>
      <p:regular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3" d="100"/>
          <a:sy n="103" d="100"/>
        </p:scale>
        <p:origin x="874" y="77"/>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11a53b72fdf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11a53b72fdf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11ded9ba527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11ded9ba527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11a14b51073_0_1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11a14b51073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11e81044799_0_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11e81044799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11ded9ba527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11ded9ba52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11e81044799_0_1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11e81044799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11ded9ba527_0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11ded9ba527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11ded9ba527_0_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11ded9ba527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11ded9ba527_0_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11ded9ba527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11ded9ba527_0_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11ded9ba527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18ae7cbf07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18ae7cbf07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11e2e38c852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11e2e38c85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11e2e38c852_0_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11e2e38c852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11e2e38c852_0_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11e2e38c852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11e2e38c852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11e2e38c852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11e2e38c852_0_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11e2e38c852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11e81044799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11e81044799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11e2e38c852_0_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11e2e38c852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11e81044799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11e81044799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11a53b72fdf_0_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11a53b72fdf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118ae7cbf07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118ae7cbf07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118ae7cbf07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118ae7cbf07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11a53b72fdf_0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11a53b72fdf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11a14b51073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11a14b51073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11a14b51073_0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11a14b51073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11a14b51073_0_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11a14b51073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11a14b51073_0_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11a14b51073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image" Target="../media/image33.png"/><Relationship Id="rId7" Type="http://schemas.openxmlformats.org/officeDocument/2006/relationships/slide" Target="slide12.xm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slide" Target="slide10.xml"/><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slide" Target="slide15.xm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slide" Target="slide12.xml"/><Relationship Id="rId5" Type="http://schemas.openxmlformats.org/officeDocument/2006/relationships/slide" Target="slide11.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slide" Target="slide13.xml"/><Relationship Id="rId4" Type="http://schemas.openxmlformats.org/officeDocument/2006/relationships/image" Target="../media/image37.png"/><Relationship Id="rId9" Type="http://schemas.openxmlformats.org/officeDocument/2006/relationships/slide" Target="slide14.xml"/></Relationships>
</file>

<file path=ppt/slides/_rels/slide13.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13.png"/><Relationship Id="rId7" Type="http://schemas.openxmlformats.org/officeDocument/2006/relationships/slide" Target="slide13.xm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slide" Target="slide6.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image" Target="../media/image38.png"/><Relationship Id="rId7" Type="http://schemas.openxmlformats.org/officeDocument/2006/relationships/slide" Target="slide14.xm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slide" Target="slide16.xml"/></Relationships>
</file>

<file path=ppt/slides/_rels/slide15.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image" Target="../media/image45.png"/><Relationship Id="rId7" Type="http://schemas.openxmlformats.org/officeDocument/2006/relationships/slide" Target="slide18.xm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slide" Target="slide15.xml"/><Relationship Id="rId5" Type="http://schemas.openxmlformats.org/officeDocument/2006/relationships/image" Target="../media/image47.pn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image" Target="../media/image19.png"/><Relationship Id="rId7" Type="http://schemas.openxmlformats.org/officeDocument/2006/relationships/slide" Target="slide16.xml"/><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slide" Target="slide20.xml"/><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hyperlink" Target="https://tccl.bibliocommons.com/list/share/1618225389_tccl_southbrokenarrow/2075635016_dodo"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1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slide" Target="slide20.xml"/></Relationships>
</file>

<file path=ppt/slides/_rels/slide19.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hyperlink" Target="https://tccl.bibliocommons.com/list/share/1618225389_tccl_southbrokenarrow/2075635016_dodo" TargetMode="External"/><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slide" Target="slide19.xml"/><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slide" Target="slide20.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slide" Target="slide3.xml"/></Relationships>
</file>

<file path=ppt/slides/_rels/slide20.xml.rels><?xml version="1.0" encoding="UTF-8" standalone="yes"?>
<Relationships xmlns="http://schemas.openxmlformats.org/package/2006/relationships"><Relationship Id="rId8" Type="http://schemas.openxmlformats.org/officeDocument/2006/relationships/slide" Target="slide24.xml"/><Relationship Id="rId3" Type="http://schemas.openxmlformats.org/officeDocument/2006/relationships/image" Target="../media/image48.png"/><Relationship Id="rId7" Type="http://schemas.openxmlformats.org/officeDocument/2006/relationships/slide" Target="slide21.xml"/><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slide" Target="slide20.xml"/><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slide" Target="slide25.xml"/></Relationships>
</file>

<file path=ppt/slides/_rels/slide21.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slide" Target="slide23.xml"/><Relationship Id="rId4" Type="http://schemas.openxmlformats.org/officeDocument/2006/relationships/slide" Target="slide22.xml"/></Relationships>
</file>

<file path=ppt/slides/_rels/slide22.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5" Type="http://schemas.openxmlformats.org/officeDocument/2006/relationships/hyperlink" Target="https://tccl.bibliocommons.com/list/share/1618225389/2075615937" TargetMode="External"/><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slide" Target="slide22.xml"/></Relationships>
</file>

<file path=ppt/slides/_rels/slide23.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hyperlink" Target="https://tccl.bibliocommons.com/list/share/1618225389/2075622349" TargetMode="External"/><Relationship Id="rId3" Type="http://schemas.openxmlformats.org/officeDocument/2006/relationships/image" Target="../media/image62.png"/><Relationship Id="rId7" Type="http://schemas.openxmlformats.org/officeDocument/2006/relationships/image" Target="../media/image28.png"/><Relationship Id="rId12" Type="http://schemas.openxmlformats.org/officeDocument/2006/relationships/slide" Target="slide23.xml"/><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65.png"/><Relationship Id="rId11" Type="http://schemas.openxmlformats.org/officeDocument/2006/relationships/image" Target="../media/image48.png"/><Relationship Id="rId5" Type="http://schemas.openxmlformats.org/officeDocument/2006/relationships/image" Target="../media/image64.png"/><Relationship Id="rId10" Type="http://schemas.openxmlformats.org/officeDocument/2006/relationships/image" Target="../media/image68.png"/><Relationship Id="rId4" Type="http://schemas.openxmlformats.org/officeDocument/2006/relationships/image" Target="../media/image63.png"/><Relationship Id="rId9" Type="http://schemas.openxmlformats.org/officeDocument/2006/relationships/image" Target="../media/image67.png"/></Relationships>
</file>

<file path=ppt/slides/_rels/slide24.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72.png"/><Relationship Id="rId11" Type="http://schemas.openxmlformats.org/officeDocument/2006/relationships/hyperlink" Target="https://tccl.bibliocommons.com/list/share/1618225389/2075655059" TargetMode="External"/><Relationship Id="rId5" Type="http://schemas.openxmlformats.org/officeDocument/2006/relationships/image" Target="../media/image71.png"/><Relationship Id="rId10" Type="http://schemas.openxmlformats.org/officeDocument/2006/relationships/slide" Target="slide24.xml"/><Relationship Id="rId4" Type="http://schemas.openxmlformats.org/officeDocument/2006/relationships/image" Target="../media/image70.png"/><Relationship Id="rId9" Type="http://schemas.openxmlformats.org/officeDocument/2006/relationships/image" Target="../media/image75.png"/></Relationships>
</file>

<file path=ppt/slides/_rels/slide25.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slide" Target="slide27.xml"/><Relationship Id="rId4" Type="http://schemas.openxmlformats.org/officeDocument/2006/relationships/slide" Target="slide26.xml"/></Relationships>
</file>

<file path=ppt/slides/_rels/slide26.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hyperlink" Target="https://tccl.bibliocommons.com/list/share/1618225389/2075782899" TargetMode="External"/><Relationship Id="rId3" Type="http://schemas.openxmlformats.org/officeDocument/2006/relationships/image" Target="../media/image76.png"/><Relationship Id="rId7" Type="http://schemas.openxmlformats.org/officeDocument/2006/relationships/image" Target="../media/image80.png"/><Relationship Id="rId12" Type="http://schemas.openxmlformats.org/officeDocument/2006/relationships/slide" Target="slide26.xml"/><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pn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png"/></Relationships>
</file>

<file path=ppt/slides/_rels/slide27.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5.png"/><Relationship Id="rId18" Type="http://schemas.openxmlformats.org/officeDocument/2006/relationships/image" Target="../media/image100.png"/><Relationship Id="rId3" Type="http://schemas.openxmlformats.org/officeDocument/2006/relationships/image" Target="../media/image85.png"/><Relationship Id="rId21" Type="http://schemas.openxmlformats.org/officeDocument/2006/relationships/slide" Target="slide27.xml"/><Relationship Id="rId7" Type="http://schemas.openxmlformats.org/officeDocument/2006/relationships/image" Target="../media/image89.png"/><Relationship Id="rId12" Type="http://schemas.openxmlformats.org/officeDocument/2006/relationships/image" Target="../media/image94.png"/><Relationship Id="rId17" Type="http://schemas.openxmlformats.org/officeDocument/2006/relationships/image" Target="../media/image99.png"/><Relationship Id="rId2" Type="http://schemas.openxmlformats.org/officeDocument/2006/relationships/notesSlide" Target="../notesSlides/notesSlide27.xml"/><Relationship Id="rId16" Type="http://schemas.openxmlformats.org/officeDocument/2006/relationships/image" Target="../media/image98.png"/><Relationship Id="rId20" Type="http://schemas.openxmlformats.org/officeDocument/2006/relationships/image" Target="../media/image102.png"/><Relationship Id="rId1" Type="http://schemas.openxmlformats.org/officeDocument/2006/relationships/slideLayout" Target="../slideLayouts/slideLayout3.xml"/><Relationship Id="rId6" Type="http://schemas.openxmlformats.org/officeDocument/2006/relationships/image" Target="../media/image88.png"/><Relationship Id="rId11" Type="http://schemas.openxmlformats.org/officeDocument/2006/relationships/image" Target="../media/image93.png"/><Relationship Id="rId5" Type="http://schemas.openxmlformats.org/officeDocument/2006/relationships/image" Target="../media/image87.png"/><Relationship Id="rId15" Type="http://schemas.openxmlformats.org/officeDocument/2006/relationships/image" Target="../media/image97.png"/><Relationship Id="rId10" Type="http://schemas.openxmlformats.org/officeDocument/2006/relationships/image" Target="../media/image92.png"/><Relationship Id="rId19" Type="http://schemas.openxmlformats.org/officeDocument/2006/relationships/image" Target="../media/image101.png"/><Relationship Id="rId4" Type="http://schemas.openxmlformats.org/officeDocument/2006/relationships/image" Target="../media/image86.png"/><Relationship Id="rId9" Type="http://schemas.openxmlformats.org/officeDocument/2006/relationships/image" Target="../media/image91.png"/><Relationship Id="rId14" Type="http://schemas.openxmlformats.org/officeDocument/2006/relationships/image" Target="../media/image96.png"/><Relationship Id="rId22" Type="http://schemas.openxmlformats.org/officeDocument/2006/relationships/hyperlink" Target="https://tccl.bibliocommons.com/list/share/1618225389/2075789969" TargetMode="External"/></Relationships>
</file>

<file path=ppt/slides/_rels/slide28.xml.rels><?xml version="1.0" encoding="UTF-8" standalone="yes"?>
<Relationships xmlns="http://schemas.openxmlformats.org/package/2006/relationships"><Relationship Id="rId8" Type="http://schemas.openxmlformats.org/officeDocument/2006/relationships/hyperlink" Target="https://www.britannica.com/animal/woolly-mammoth" TargetMode="External"/><Relationship Id="rId3" Type="http://schemas.openxmlformats.org/officeDocument/2006/relationships/hyperlink" Target="https://artsandculture.google.com/story/everything-you-ever-wanted-to-know-about-the-dodo/lQKCJWtqLgvEIA" TargetMode="External"/><Relationship Id="rId7" Type="http://schemas.openxmlformats.org/officeDocument/2006/relationships/hyperlink" Target="https://kids.nationalgeographic.com/animals/prehistoric/facts/woolly-mammoth" TargetMode="External"/><Relationship Id="rId12" Type="http://schemas.openxmlformats.org/officeDocument/2006/relationships/hyperlink" Target="https://www.tulsalibrary.org/research/databases" TargetMode="External"/><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hyperlink" Target="https://www.youtube.com/watch?v=2NygtUEvY9k" TargetMode="External"/><Relationship Id="rId11" Type="http://schemas.openxmlformats.org/officeDocument/2006/relationships/hyperlink" Target="https://www.worldwildlife.org/species/directory?direction=desc&amp;sort=extinction_status" TargetMode="External"/><Relationship Id="rId5" Type="http://schemas.openxmlformats.org/officeDocument/2006/relationships/hyperlink" Target="https://www.amnh.org/explore/news-blogs/news-posts/mammoth-or-mastodon" TargetMode="External"/><Relationship Id="rId10" Type="http://schemas.openxmlformats.org/officeDocument/2006/relationships/hyperlink" Target="https://naturalhistory.si.edu/education/teaching-resources/paleontology/extinction-over-time" TargetMode="External"/><Relationship Id="rId4" Type="http://schemas.openxmlformats.org/officeDocument/2006/relationships/hyperlink" Target="https://animals.net/dodo/" TargetMode="External"/><Relationship Id="rId9" Type="http://schemas.openxmlformats.org/officeDocument/2006/relationships/hyperlink" Target="https://www.exploringthedeep.com/creatures/megalodon/" TargetMode="External"/></Relationships>
</file>

<file path=ppt/slides/_rels/slide3.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image" Target="../media/image3.png"/><Relationship Id="rId7" Type="http://schemas.openxmlformats.org/officeDocument/2006/relationships/slide" Target="slide4.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slide" Target="slide3.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slide" Target="slide11.xml"/><Relationship Id="rId4" Type="http://schemas.openxmlformats.org/officeDocument/2006/relationships/image" Target="../media/image6.png"/><Relationship Id="rId9" Type="http://schemas.openxmlformats.org/officeDocument/2006/relationships/slide" Target="slide5.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2.png"/><Relationship Id="rId11" Type="http://schemas.openxmlformats.org/officeDocument/2006/relationships/slide" Target="slide8.xml"/><Relationship Id="rId5" Type="http://schemas.openxmlformats.org/officeDocument/2006/relationships/image" Target="../media/image11.png"/><Relationship Id="rId10" Type="http://schemas.openxmlformats.org/officeDocument/2006/relationships/slide" Target="slide6.xml"/><Relationship Id="rId4" Type="http://schemas.openxmlformats.org/officeDocument/2006/relationships/image" Target="../media/image10.png"/><Relationship Id="rId9" Type="http://schemas.openxmlformats.org/officeDocument/2006/relationships/slide" Target="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slide" Target="slide9.xml"/><Relationship Id="rId4" Type="http://schemas.openxmlformats.org/officeDocument/2006/relationships/image" Target="../media/image16.png"/><Relationship Id="rId9" Type="http://schemas.openxmlformats.org/officeDocument/2006/relationships/slide" Target="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hyperlink" Target="https://tccl.bibliocommons.com/list/share/1618225389_tccl_southbrokenarrow/2075635016_dodo" TargetMode="External"/><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slide" Target="slide7.xm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slide" Target="slide20.xml"/></Relationships>
</file>

<file path=ppt/slides/_rels/slide8.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image" Target="../media/image19.png"/><Relationship Id="rId7" Type="http://schemas.openxmlformats.org/officeDocument/2006/relationships/slide" Target="slide8.xm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hyperlink" Target="https://tccl.bibliocommons.com/list/share/1618225389_tccl_southbrokenarrow/2075635016_dodo" TargetMode="External"/><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slide" Target="slide9.xm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slide" Target="slide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55" name="Google Shape;55;p13"/>
          <p:cNvPicPr preferRelativeResize="0"/>
          <p:nvPr/>
        </p:nvPicPr>
        <p:blipFill>
          <a:blip r:embed="rId3">
            <a:alphaModFix/>
          </a:blip>
          <a:stretch>
            <a:fillRect/>
          </a:stretch>
        </p:blipFill>
        <p:spPr>
          <a:xfrm>
            <a:off x="18971" y="0"/>
            <a:ext cx="9106058" cy="5143500"/>
          </a:xfrm>
          <a:prstGeom prst="rect">
            <a:avLst/>
          </a:prstGeom>
          <a:noFill/>
          <a:ln>
            <a:noFill/>
          </a:ln>
        </p:spPr>
      </p:pic>
      <p:sp>
        <p:nvSpPr>
          <p:cNvPr id="56" name="Google Shape;56;p13"/>
          <p:cNvSpPr txBox="1"/>
          <p:nvPr/>
        </p:nvSpPr>
        <p:spPr>
          <a:xfrm>
            <a:off x="1797125" y="452100"/>
            <a:ext cx="6284400" cy="3648000"/>
          </a:xfrm>
          <a:prstGeom prst="rect">
            <a:avLst/>
          </a:prstGeom>
          <a:noFill/>
          <a:ln>
            <a:noFill/>
          </a:ln>
          <a:effectLst>
            <a:outerShdw blurRad="185738" dist="19050" dir="5400000" algn="bl" rotWithShape="0">
              <a:srgbClr val="000000">
                <a:alpha val="50000"/>
              </a:srgbClr>
            </a:outerShdw>
          </a:effectLst>
        </p:spPr>
        <p:txBody>
          <a:bodyPr spcFirstLastPara="1" wrap="square" lIns="91425" tIns="91425" rIns="91425" bIns="91425" anchor="t" anchorCtr="0">
            <a:spAutoFit/>
          </a:bodyPr>
          <a:lstStyle/>
          <a:p>
            <a:pPr marL="0" lvl="0" indent="0" algn="ctr" rtl="0">
              <a:spcBef>
                <a:spcPts val="0"/>
              </a:spcBef>
              <a:spcAft>
                <a:spcPts val="0"/>
              </a:spcAft>
              <a:buNone/>
            </a:pPr>
            <a:r>
              <a:rPr lang="en" sz="7500">
                <a:solidFill>
                  <a:srgbClr val="660000"/>
                </a:solidFill>
                <a:latin typeface="Bree Serif"/>
                <a:ea typeface="Bree Serif"/>
                <a:cs typeface="Bree Serif"/>
                <a:sym typeface="Bree Serif"/>
              </a:rPr>
              <a:t>Choose Your Own</a:t>
            </a:r>
            <a:endParaRPr sz="7500">
              <a:solidFill>
                <a:srgbClr val="660000"/>
              </a:solidFill>
              <a:latin typeface="Bree Serif"/>
              <a:ea typeface="Bree Serif"/>
              <a:cs typeface="Bree Serif"/>
              <a:sym typeface="Bree Serif"/>
            </a:endParaRPr>
          </a:p>
          <a:p>
            <a:pPr marL="0" lvl="0" indent="0" algn="ctr" rtl="0">
              <a:spcBef>
                <a:spcPts val="0"/>
              </a:spcBef>
              <a:spcAft>
                <a:spcPts val="0"/>
              </a:spcAft>
              <a:buNone/>
            </a:pPr>
            <a:r>
              <a:rPr lang="en" sz="7500">
                <a:solidFill>
                  <a:srgbClr val="660000"/>
                </a:solidFill>
                <a:latin typeface="Bree Serif"/>
                <a:ea typeface="Bree Serif"/>
                <a:cs typeface="Bree Serif"/>
                <a:sym typeface="Bree Serif"/>
              </a:rPr>
              <a:t>Adventure!</a:t>
            </a:r>
            <a:endParaRPr sz="7500">
              <a:solidFill>
                <a:srgbClr val="660000"/>
              </a:solidFill>
              <a:latin typeface="Bree Serif"/>
              <a:ea typeface="Bree Serif"/>
              <a:cs typeface="Bree Serif"/>
              <a:sym typeface="Bree Serif"/>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9C0A4"/>
        </a:solidFill>
        <a:effectLst/>
      </p:bgPr>
    </p:bg>
    <p:spTree>
      <p:nvGrpSpPr>
        <p:cNvPr id="1" name="Shape 185"/>
        <p:cNvGrpSpPr/>
        <p:nvPr/>
      </p:nvGrpSpPr>
      <p:grpSpPr>
        <a:xfrm>
          <a:off x="0" y="0"/>
          <a:ext cx="0" cy="0"/>
          <a:chOff x="0" y="0"/>
          <a:chExt cx="0" cy="0"/>
        </a:xfrm>
      </p:grpSpPr>
      <p:sp>
        <p:nvSpPr>
          <p:cNvPr id="186" name="Google Shape;186;p22"/>
          <p:cNvSpPr txBox="1">
            <a:spLocks noGrp="1"/>
          </p:cNvSpPr>
          <p:nvPr>
            <p:ph type="title"/>
          </p:nvPr>
        </p:nvSpPr>
        <p:spPr>
          <a:xfrm>
            <a:off x="413425" y="0"/>
            <a:ext cx="8520600" cy="814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1720"/>
              <a:t>Dodos are omnivores (they ate plants and animals) but they ate fish or crabs. You’re going to need to find your friend a snack when you’re done eating your giant bug.</a:t>
            </a:r>
            <a:endParaRPr sz="1720"/>
          </a:p>
        </p:txBody>
      </p:sp>
      <p:sp>
        <p:nvSpPr>
          <p:cNvPr id="187" name="Google Shape;187;p22"/>
          <p:cNvSpPr txBox="1"/>
          <p:nvPr/>
        </p:nvSpPr>
        <p:spPr>
          <a:xfrm>
            <a:off x="5395325" y="968625"/>
            <a:ext cx="29157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274E13"/>
                </a:solidFill>
              </a:rPr>
              <a:t>Go to the Island</a:t>
            </a:r>
            <a:endParaRPr>
              <a:solidFill>
                <a:srgbClr val="274E13"/>
              </a:solidFill>
            </a:endParaRPr>
          </a:p>
        </p:txBody>
      </p:sp>
      <p:sp>
        <p:nvSpPr>
          <p:cNvPr id="188" name="Google Shape;188;p22"/>
          <p:cNvSpPr txBox="1"/>
          <p:nvPr/>
        </p:nvSpPr>
        <p:spPr>
          <a:xfrm>
            <a:off x="5158663" y="3234463"/>
            <a:ext cx="34773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274E13"/>
                </a:solidFill>
              </a:rPr>
              <a:t>Go to the Ocean</a:t>
            </a:r>
            <a:endParaRPr>
              <a:solidFill>
                <a:srgbClr val="274E13"/>
              </a:solidFill>
            </a:endParaRPr>
          </a:p>
        </p:txBody>
      </p:sp>
      <p:pic>
        <p:nvPicPr>
          <p:cNvPr id="189" name="Google Shape;189;p22"/>
          <p:cNvPicPr preferRelativeResize="0"/>
          <p:nvPr/>
        </p:nvPicPr>
        <p:blipFill rotWithShape="1">
          <a:blip r:embed="rId3">
            <a:alphaModFix/>
          </a:blip>
          <a:srcRect l="3093" t="1146" r="-1296"/>
          <a:stretch/>
        </p:blipFill>
        <p:spPr>
          <a:xfrm>
            <a:off x="699800" y="1014700"/>
            <a:ext cx="3979950" cy="3978425"/>
          </a:xfrm>
          <a:prstGeom prst="rect">
            <a:avLst/>
          </a:prstGeom>
          <a:noFill/>
          <a:ln>
            <a:noFill/>
          </a:ln>
        </p:spPr>
      </p:pic>
      <p:pic>
        <p:nvPicPr>
          <p:cNvPr id="190" name="Google Shape;190;p22"/>
          <p:cNvPicPr preferRelativeResize="0"/>
          <p:nvPr/>
        </p:nvPicPr>
        <p:blipFill>
          <a:blip r:embed="rId4">
            <a:alphaModFix/>
          </a:blip>
          <a:stretch>
            <a:fillRect/>
          </a:stretch>
        </p:blipFill>
        <p:spPr>
          <a:xfrm>
            <a:off x="6013600" y="1340700"/>
            <a:ext cx="1767450" cy="1767450"/>
          </a:xfrm>
          <a:prstGeom prst="rect">
            <a:avLst/>
          </a:prstGeom>
          <a:noFill/>
          <a:ln>
            <a:noFill/>
          </a:ln>
        </p:spPr>
      </p:pic>
      <p:pic>
        <p:nvPicPr>
          <p:cNvPr id="191" name="Google Shape;191;p22"/>
          <p:cNvPicPr preferRelativeResize="0"/>
          <p:nvPr/>
        </p:nvPicPr>
        <p:blipFill>
          <a:blip r:embed="rId5">
            <a:alphaModFix/>
          </a:blip>
          <a:stretch>
            <a:fillRect/>
          </a:stretch>
        </p:blipFill>
        <p:spPr>
          <a:xfrm>
            <a:off x="6017571" y="3634675"/>
            <a:ext cx="1884324" cy="1255501"/>
          </a:xfrm>
          <a:prstGeom prst="rect">
            <a:avLst/>
          </a:prstGeom>
          <a:noFill/>
          <a:ln>
            <a:noFill/>
          </a:ln>
        </p:spPr>
      </p:pic>
      <p:sp>
        <p:nvSpPr>
          <p:cNvPr id="192" name="Google Shape;192;p22">
            <a:hlinkClick r:id="rId6" action="ppaction://hlinksldjump"/>
          </p:cNvPr>
          <p:cNvSpPr/>
          <p:nvPr/>
        </p:nvSpPr>
        <p:spPr>
          <a:xfrm>
            <a:off x="0" y="-52125"/>
            <a:ext cx="9144000" cy="5143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2">
            <a:hlinkClick r:id="rId7" action="ppaction://hlinksldjump"/>
          </p:cNvPr>
          <p:cNvSpPr/>
          <p:nvPr/>
        </p:nvSpPr>
        <p:spPr>
          <a:xfrm>
            <a:off x="6013600" y="1340800"/>
            <a:ext cx="1800600" cy="1767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2">
            <a:hlinkClick r:id="rId8" action="ppaction://hlinksldjump"/>
          </p:cNvPr>
          <p:cNvSpPr/>
          <p:nvPr/>
        </p:nvSpPr>
        <p:spPr>
          <a:xfrm>
            <a:off x="6023575" y="3633250"/>
            <a:ext cx="1886100" cy="1260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9C0A4"/>
        </a:solidFill>
        <a:effectLst/>
      </p:bgPr>
    </p:bg>
    <p:spTree>
      <p:nvGrpSpPr>
        <p:cNvPr id="1" name="Shape 198"/>
        <p:cNvGrpSpPr/>
        <p:nvPr/>
      </p:nvGrpSpPr>
      <p:grpSpPr>
        <a:xfrm>
          <a:off x="0" y="0"/>
          <a:ext cx="0" cy="0"/>
          <a:chOff x="0" y="0"/>
          <a:chExt cx="0" cy="0"/>
        </a:xfrm>
      </p:grpSpPr>
      <p:sp>
        <p:nvSpPr>
          <p:cNvPr id="199" name="Google Shape;199;p23"/>
          <p:cNvSpPr txBox="1">
            <a:spLocks noGrp="1"/>
          </p:cNvSpPr>
          <p:nvPr>
            <p:ph type="title"/>
          </p:nvPr>
        </p:nvSpPr>
        <p:spPr>
          <a:xfrm>
            <a:off x="421825" y="203600"/>
            <a:ext cx="8520600" cy="814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1720"/>
              <a:t>Ah, the great outdoors. What fun! Where are you two headed?</a:t>
            </a:r>
            <a:endParaRPr sz="1720"/>
          </a:p>
        </p:txBody>
      </p:sp>
      <p:sp>
        <p:nvSpPr>
          <p:cNvPr id="200" name="Google Shape;200;p23"/>
          <p:cNvSpPr txBox="1"/>
          <p:nvPr/>
        </p:nvSpPr>
        <p:spPr>
          <a:xfrm>
            <a:off x="1058675" y="1061050"/>
            <a:ext cx="29157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274E13"/>
                </a:solidFill>
              </a:rPr>
              <a:t>Go to the Island</a:t>
            </a:r>
            <a:endParaRPr>
              <a:solidFill>
                <a:srgbClr val="274E13"/>
              </a:solidFill>
            </a:endParaRPr>
          </a:p>
        </p:txBody>
      </p:sp>
      <p:sp>
        <p:nvSpPr>
          <p:cNvPr id="201" name="Google Shape;201;p23"/>
          <p:cNvSpPr txBox="1"/>
          <p:nvPr/>
        </p:nvSpPr>
        <p:spPr>
          <a:xfrm>
            <a:off x="5074613" y="1133788"/>
            <a:ext cx="34773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274E13"/>
                </a:solidFill>
              </a:rPr>
              <a:t>Go to the Ocean</a:t>
            </a:r>
            <a:endParaRPr>
              <a:solidFill>
                <a:srgbClr val="274E13"/>
              </a:solidFill>
            </a:endParaRPr>
          </a:p>
        </p:txBody>
      </p:sp>
      <p:pic>
        <p:nvPicPr>
          <p:cNvPr id="202" name="Google Shape;202;p23"/>
          <p:cNvPicPr preferRelativeResize="0"/>
          <p:nvPr/>
        </p:nvPicPr>
        <p:blipFill>
          <a:blip r:embed="rId3">
            <a:alphaModFix/>
          </a:blip>
          <a:stretch>
            <a:fillRect/>
          </a:stretch>
        </p:blipFill>
        <p:spPr>
          <a:xfrm>
            <a:off x="1319475" y="1504488"/>
            <a:ext cx="2394100" cy="2394100"/>
          </a:xfrm>
          <a:prstGeom prst="rect">
            <a:avLst/>
          </a:prstGeom>
          <a:noFill/>
          <a:ln>
            <a:noFill/>
          </a:ln>
        </p:spPr>
      </p:pic>
      <p:pic>
        <p:nvPicPr>
          <p:cNvPr id="203" name="Google Shape;203;p23"/>
          <p:cNvPicPr preferRelativeResize="0"/>
          <p:nvPr/>
        </p:nvPicPr>
        <p:blipFill>
          <a:blip r:embed="rId4">
            <a:alphaModFix/>
          </a:blip>
          <a:stretch>
            <a:fillRect/>
          </a:stretch>
        </p:blipFill>
        <p:spPr>
          <a:xfrm>
            <a:off x="5009050" y="1576000"/>
            <a:ext cx="3378551" cy="2322601"/>
          </a:xfrm>
          <a:prstGeom prst="rect">
            <a:avLst/>
          </a:prstGeom>
          <a:noFill/>
          <a:ln>
            <a:noFill/>
          </a:ln>
        </p:spPr>
      </p:pic>
      <p:sp>
        <p:nvSpPr>
          <p:cNvPr id="204" name="Google Shape;204;p23">
            <a:hlinkClick r:id="rId5" action="ppaction://hlinksldjump"/>
          </p:cNvPr>
          <p:cNvSpPr/>
          <p:nvPr/>
        </p:nvSpPr>
        <p:spPr>
          <a:xfrm>
            <a:off x="-43425" y="0"/>
            <a:ext cx="9144000" cy="5143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3">
            <a:hlinkClick r:id="rId6" action="ppaction://hlinksldjump"/>
          </p:cNvPr>
          <p:cNvSpPr/>
          <p:nvPr/>
        </p:nvSpPr>
        <p:spPr>
          <a:xfrm>
            <a:off x="1329875" y="1503725"/>
            <a:ext cx="2381700" cy="2407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3">
            <a:hlinkClick r:id="rId7" action="ppaction://hlinksldjump"/>
          </p:cNvPr>
          <p:cNvSpPr/>
          <p:nvPr/>
        </p:nvSpPr>
        <p:spPr>
          <a:xfrm>
            <a:off x="5015300" y="1590650"/>
            <a:ext cx="3355200" cy="2303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9C0A4"/>
        </a:solidFill>
        <a:effectLst/>
      </p:bgPr>
    </p:bg>
    <p:spTree>
      <p:nvGrpSpPr>
        <p:cNvPr id="1" name="Shape 210"/>
        <p:cNvGrpSpPr/>
        <p:nvPr/>
      </p:nvGrpSpPr>
      <p:grpSpPr>
        <a:xfrm>
          <a:off x="0" y="0"/>
          <a:ext cx="0" cy="0"/>
          <a:chOff x="0" y="0"/>
          <a:chExt cx="0" cy="0"/>
        </a:xfrm>
      </p:grpSpPr>
      <p:sp>
        <p:nvSpPr>
          <p:cNvPr id="211" name="Google Shape;211;p24"/>
          <p:cNvSpPr txBox="1">
            <a:spLocks noGrp="1"/>
          </p:cNvSpPr>
          <p:nvPr>
            <p:ph type="title"/>
          </p:nvPr>
        </p:nvSpPr>
        <p:spPr>
          <a:xfrm>
            <a:off x="413425" y="0"/>
            <a:ext cx="8520600" cy="814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1720"/>
              <a:t>Mauritius is an island near Madagascar- off the coast of Africa. One of the other native species is a skink. Do you trust it to show you around?</a:t>
            </a:r>
            <a:endParaRPr sz="1720"/>
          </a:p>
        </p:txBody>
      </p:sp>
      <p:pic>
        <p:nvPicPr>
          <p:cNvPr id="212" name="Google Shape;212;p24"/>
          <p:cNvPicPr preferRelativeResize="0"/>
          <p:nvPr/>
        </p:nvPicPr>
        <p:blipFill>
          <a:blip r:embed="rId3">
            <a:alphaModFix/>
          </a:blip>
          <a:stretch>
            <a:fillRect/>
          </a:stretch>
        </p:blipFill>
        <p:spPr>
          <a:xfrm>
            <a:off x="319375" y="1446650"/>
            <a:ext cx="4740175" cy="2012750"/>
          </a:xfrm>
          <a:prstGeom prst="rect">
            <a:avLst/>
          </a:prstGeom>
          <a:noFill/>
          <a:ln>
            <a:noFill/>
          </a:ln>
        </p:spPr>
      </p:pic>
      <p:pic>
        <p:nvPicPr>
          <p:cNvPr id="213" name="Google Shape;213;p24"/>
          <p:cNvPicPr preferRelativeResize="0"/>
          <p:nvPr/>
        </p:nvPicPr>
        <p:blipFill>
          <a:blip r:embed="rId4">
            <a:alphaModFix/>
          </a:blip>
          <a:stretch>
            <a:fillRect/>
          </a:stretch>
        </p:blipFill>
        <p:spPr>
          <a:xfrm>
            <a:off x="926925" y="3697950"/>
            <a:ext cx="3248025" cy="962025"/>
          </a:xfrm>
          <a:prstGeom prst="rect">
            <a:avLst/>
          </a:prstGeom>
          <a:noFill/>
          <a:ln>
            <a:noFill/>
          </a:ln>
        </p:spPr>
      </p:pic>
      <p:pic>
        <p:nvPicPr>
          <p:cNvPr id="214" name="Google Shape;214;p24"/>
          <p:cNvPicPr preferRelativeResize="0"/>
          <p:nvPr/>
        </p:nvPicPr>
        <p:blipFill>
          <a:blip r:embed="rId5">
            <a:alphaModFix/>
          </a:blip>
          <a:stretch>
            <a:fillRect/>
          </a:stretch>
        </p:blipFill>
        <p:spPr>
          <a:xfrm>
            <a:off x="6108350" y="371275"/>
            <a:ext cx="2682675" cy="1930575"/>
          </a:xfrm>
          <a:prstGeom prst="rect">
            <a:avLst/>
          </a:prstGeom>
          <a:noFill/>
          <a:ln>
            <a:noFill/>
          </a:ln>
        </p:spPr>
      </p:pic>
      <p:sp>
        <p:nvSpPr>
          <p:cNvPr id="215" name="Google Shape;215;p24"/>
          <p:cNvSpPr txBox="1"/>
          <p:nvPr/>
        </p:nvSpPr>
        <p:spPr>
          <a:xfrm>
            <a:off x="6316075" y="2499313"/>
            <a:ext cx="2775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Make friends with the skink.</a:t>
            </a:r>
            <a:endParaRPr/>
          </a:p>
        </p:txBody>
      </p:sp>
      <p:sp>
        <p:nvSpPr>
          <p:cNvPr id="216" name="Google Shape;216;p24"/>
          <p:cNvSpPr txBox="1"/>
          <p:nvPr/>
        </p:nvSpPr>
        <p:spPr>
          <a:xfrm>
            <a:off x="6510925" y="3509950"/>
            <a:ext cx="23859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1"/>
                </a:solidFill>
              </a:rPr>
              <a:t>Don’t trust him, he looks like trouble. </a:t>
            </a:r>
            <a:endParaRPr>
              <a:solidFill>
                <a:schemeClr val="dk1"/>
              </a:solidFill>
            </a:endParaRPr>
          </a:p>
        </p:txBody>
      </p:sp>
      <p:sp>
        <p:nvSpPr>
          <p:cNvPr id="217" name="Google Shape;217;p24"/>
          <p:cNvSpPr/>
          <p:nvPr/>
        </p:nvSpPr>
        <p:spPr>
          <a:xfrm>
            <a:off x="142875" y="815225"/>
            <a:ext cx="5277900" cy="4118100"/>
          </a:xfrm>
          <a:prstGeom prst="rect">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4"/>
          <p:cNvSpPr/>
          <p:nvPr/>
        </p:nvSpPr>
        <p:spPr>
          <a:xfrm>
            <a:off x="253250" y="907175"/>
            <a:ext cx="5058300" cy="39342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9" name="Google Shape;219;p24"/>
          <p:cNvPicPr preferRelativeResize="0"/>
          <p:nvPr/>
        </p:nvPicPr>
        <p:blipFill>
          <a:blip r:embed="rId6">
            <a:alphaModFix/>
          </a:blip>
          <a:stretch>
            <a:fillRect/>
          </a:stretch>
        </p:blipFill>
        <p:spPr>
          <a:xfrm>
            <a:off x="5627450" y="2331841"/>
            <a:ext cx="688613" cy="735175"/>
          </a:xfrm>
          <a:prstGeom prst="rect">
            <a:avLst/>
          </a:prstGeom>
          <a:noFill/>
          <a:ln>
            <a:noFill/>
          </a:ln>
        </p:spPr>
      </p:pic>
      <p:pic>
        <p:nvPicPr>
          <p:cNvPr id="220" name="Google Shape;220;p24"/>
          <p:cNvPicPr preferRelativeResize="0"/>
          <p:nvPr/>
        </p:nvPicPr>
        <p:blipFill>
          <a:blip r:embed="rId7">
            <a:alphaModFix/>
          </a:blip>
          <a:stretch>
            <a:fillRect/>
          </a:stretch>
        </p:blipFill>
        <p:spPr>
          <a:xfrm>
            <a:off x="5696025" y="3332696"/>
            <a:ext cx="688625" cy="729979"/>
          </a:xfrm>
          <a:prstGeom prst="rect">
            <a:avLst/>
          </a:prstGeom>
          <a:noFill/>
          <a:ln>
            <a:noFill/>
          </a:ln>
        </p:spPr>
      </p:pic>
      <p:sp>
        <p:nvSpPr>
          <p:cNvPr id="221" name="Google Shape;221;p24">
            <a:hlinkClick r:id="rId8" action="ppaction://hlinksldjump"/>
          </p:cNvPr>
          <p:cNvSpPr/>
          <p:nvPr/>
        </p:nvSpPr>
        <p:spPr>
          <a:xfrm>
            <a:off x="0" y="0"/>
            <a:ext cx="9144000" cy="5143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4">
            <a:hlinkClick r:id="rId9" action="ppaction://hlinksldjump"/>
          </p:cNvPr>
          <p:cNvSpPr/>
          <p:nvPr/>
        </p:nvSpPr>
        <p:spPr>
          <a:xfrm>
            <a:off x="5600325" y="2294700"/>
            <a:ext cx="3248100" cy="808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4">
            <a:hlinkClick r:id="rId10" action="ppaction://hlinksldjump"/>
          </p:cNvPr>
          <p:cNvSpPr/>
          <p:nvPr/>
        </p:nvSpPr>
        <p:spPr>
          <a:xfrm>
            <a:off x="5684175" y="3167475"/>
            <a:ext cx="3080400" cy="895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9C0A4"/>
        </a:solidFill>
        <a:effectLst/>
      </p:bgPr>
    </p:bg>
    <p:spTree>
      <p:nvGrpSpPr>
        <p:cNvPr id="1" name="Shape 227"/>
        <p:cNvGrpSpPr/>
        <p:nvPr/>
      </p:nvGrpSpPr>
      <p:grpSpPr>
        <a:xfrm>
          <a:off x="0" y="0"/>
          <a:ext cx="0" cy="0"/>
          <a:chOff x="0" y="0"/>
          <a:chExt cx="0" cy="0"/>
        </a:xfrm>
      </p:grpSpPr>
      <p:sp>
        <p:nvSpPr>
          <p:cNvPr id="228" name="Google Shape;228;p25"/>
          <p:cNvSpPr txBox="1">
            <a:spLocks noGrp="1"/>
          </p:cNvSpPr>
          <p:nvPr>
            <p:ph type="title"/>
          </p:nvPr>
        </p:nvSpPr>
        <p:spPr>
          <a:xfrm>
            <a:off x="372550" y="86925"/>
            <a:ext cx="8520600" cy="814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1720"/>
              <a:t>The Dodo has no natural enemies and a guide would have been helpful. That’s ok!</a:t>
            </a:r>
            <a:endParaRPr sz="1720"/>
          </a:p>
          <a:p>
            <a:pPr marL="0" lvl="0" indent="0" algn="ctr" rtl="0">
              <a:spcBef>
                <a:spcPts val="0"/>
              </a:spcBef>
              <a:spcAft>
                <a:spcPts val="0"/>
              </a:spcAft>
              <a:buSzPts val="990"/>
              <a:buNone/>
            </a:pPr>
            <a:r>
              <a:rPr lang="en" sz="1720"/>
              <a:t>On your adventure, you also came across a rock that is 3 ft. tall-  the same height as your Dodo! While he eats, your Dodo would like you to draw his portrait.</a:t>
            </a:r>
            <a:endParaRPr sz="1720"/>
          </a:p>
        </p:txBody>
      </p:sp>
      <p:sp>
        <p:nvSpPr>
          <p:cNvPr id="229" name="Google Shape;229;p25"/>
          <p:cNvSpPr txBox="1"/>
          <p:nvPr/>
        </p:nvSpPr>
        <p:spPr>
          <a:xfrm>
            <a:off x="3617750" y="2391138"/>
            <a:ext cx="2147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990000"/>
                </a:solidFill>
              </a:rPr>
              <a:t>Draw your Dodo!</a:t>
            </a:r>
            <a:endParaRPr>
              <a:solidFill>
                <a:srgbClr val="990000"/>
              </a:solidFill>
            </a:endParaRPr>
          </a:p>
        </p:txBody>
      </p:sp>
      <p:sp>
        <p:nvSpPr>
          <p:cNvPr id="230" name="Google Shape;230;p25"/>
          <p:cNvSpPr txBox="1"/>
          <p:nvPr/>
        </p:nvSpPr>
        <p:spPr>
          <a:xfrm>
            <a:off x="6653900" y="2571750"/>
            <a:ext cx="1651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980000"/>
                </a:solidFill>
              </a:rPr>
              <a:t>Tell them no no! </a:t>
            </a:r>
            <a:endParaRPr>
              <a:solidFill>
                <a:srgbClr val="980000"/>
              </a:solidFill>
            </a:endParaRPr>
          </a:p>
        </p:txBody>
      </p:sp>
      <p:pic>
        <p:nvPicPr>
          <p:cNvPr id="231" name="Google Shape;231;p25"/>
          <p:cNvPicPr preferRelativeResize="0"/>
          <p:nvPr/>
        </p:nvPicPr>
        <p:blipFill>
          <a:blip r:embed="rId3">
            <a:alphaModFix/>
          </a:blip>
          <a:stretch>
            <a:fillRect/>
          </a:stretch>
        </p:blipFill>
        <p:spPr>
          <a:xfrm>
            <a:off x="3816625" y="2791339"/>
            <a:ext cx="1112250" cy="1393026"/>
          </a:xfrm>
          <a:prstGeom prst="rect">
            <a:avLst/>
          </a:prstGeom>
          <a:noFill/>
          <a:ln>
            <a:noFill/>
          </a:ln>
        </p:spPr>
      </p:pic>
      <p:pic>
        <p:nvPicPr>
          <p:cNvPr id="232" name="Google Shape;232;p25"/>
          <p:cNvPicPr preferRelativeResize="0"/>
          <p:nvPr/>
        </p:nvPicPr>
        <p:blipFill>
          <a:blip r:embed="rId4">
            <a:alphaModFix/>
          </a:blip>
          <a:stretch>
            <a:fillRect/>
          </a:stretch>
        </p:blipFill>
        <p:spPr>
          <a:xfrm>
            <a:off x="6928475" y="2971949"/>
            <a:ext cx="712200" cy="712200"/>
          </a:xfrm>
          <a:prstGeom prst="rect">
            <a:avLst/>
          </a:prstGeom>
          <a:noFill/>
          <a:ln>
            <a:noFill/>
          </a:ln>
        </p:spPr>
      </p:pic>
      <p:sp>
        <p:nvSpPr>
          <p:cNvPr id="233" name="Google Shape;233;p25">
            <a:hlinkClick r:id="rId5" action="ppaction://hlinksldjump"/>
          </p:cNvPr>
          <p:cNvSpPr/>
          <p:nvPr/>
        </p:nvSpPr>
        <p:spPr>
          <a:xfrm>
            <a:off x="3772325" y="2734363"/>
            <a:ext cx="1156500" cy="1494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4" name="Google Shape;234;p25"/>
          <p:cNvPicPr preferRelativeResize="0"/>
          <p:nvPr/>
        </p:nvPicPr>
        <p:blipFill rotWithShape="1">
          <a:blip r:embed="rId6">
            <a:alphaModFix/>
          </a:blip>
          <a:srcRect l="22159" t="5713" r="22220" b="4025"/>
          <a:stretch/>
        </p:blipFill>
        <p:spPr>
          <a:xfrm>
            <a:off x="312400" y="1052475"/>
            <a:ext cx="3034026" cy="4091026"/>
          </a:xfrm>
          <a:prstGeom prst="rect">
            <a:avLst/>
          </a:prstGeom>
          <a:noFill/>
          <a:ln>
            <a:noFill/>
          </a:ln>
        </p:spPr>
      </p:pic>
      <p:sp>
        <p:nvSpPr>
          <p:cNvPr id="235" name="Google Shape;235;p25">
            <a:hlinkClick r:id="rId7" action="ppaction://hlinksldjump"/>
          </p:cNvPr>
          <p:cNvSpPr/>
          <p:nvPr/>
        </p:nvSpPr>
        <p:spPr>
          <a:xfrm>
            <a:off x="0" y="0"/>
            <a:ext cx="9144000" cy="5143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5">
            <a:hlinkClick r:id="rId5" action="ppaction://hlinksldjump"/>
          </p:cNvPr>
          <p:cNvSpPr/>
          <p:nvPr/>
        </p:nvSpPr>
        <p:spPr>
          <a:xfrm>
            <a:off x="3863875" y="2689463"/>
            <a:ext cx="1156500" cy="1494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5">
            <a:hlinkClick r:id="rId8" action="ppaction://hlinksldjump"/>
          </p:cNvPr>
          <p:cNvSpPr/>
          <p:nvPr/>
        </p:nvSpPr>
        <p:spPr>
          <a:xfrm>
            <a:off x="6865325" y="2971950"/>
            <a:ext cx="838500" cy="7122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9C0A4"/>
        </a:solidFill>
        <a:effectLst/>
      </p:bgPr>
    </p:bg>
    <p:spTree>
      <p:nvGrpSpPr>
        <p:cNvPr id="1" name="Shape 241"/>
        <p:cNvGrpSpPr/>
        <p:nvPr/>
      </p:nvGrpSpPr>
      <p:grpSpPr>
        <a:xfrm>
          <a:off x="0" y="0"/>
          <a:ext cx="0" cy="0"/>
          <a:chOff x="0" y="0"/>
          <a:chExt cx="0" cy="0"/>
        </a:xfrm>
      </p:grpSpPr>
      <p:sp>
        <p:nvSpPr>
          <p:cNvPr id="242" name="Google Shape;242;p26"/>
          <p:cNvSpPr txBox="1">
            <a:spLocks noGrp="1"/>
          </p:cNvSpPr>
          <p:nvPr>
            <p:ph type="title"/>
          </p:nvPr>
        </p:nvSpPr>
        <p:spPr>
          <a:xfrm>
            <a:off x="4523726" y="155800"/>
            <a:ext cx="4393200" cy="1128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1720"/>
              <a:t>The Dodo bird has no natural enemies so you were right to trust the skink- he means no harm! In fact he invited his friends for a party! The Mauritian flying fox are also extinct species. The Dodo went extinct in 1660 where the flying fox went extinct around 1801. </a:t>
            </a:r>
            <a:endParaRPr sz="1720"/>
          </a:p>
        </p:txBody>
      </p:sp>
      <p:pic>
        <p:nvPicPr>
          <p:cNvPr id="243" name="Google Shape;243;p26"/>
          <p:cNvPicPr preferRelativeResize="0"/>
          <p:nvPr/>
        </p:nvPicPr>
        <p:blipFill>
          <a:blip r:embed="rId3">
            <a:alphaModFix/>
          </a:blip>
          <a:stretch>
            <a:fillRect/>
          </a:stretch>
        </p:blipFill>
        <p:spPr>
          <a:xfrm>
            <a:off x="-61900" y="2326250"/>
            <a:ext cx="4145050" cy="2982975"/>
          </a:xfrm>
          <a:prstGeom prst="rect">
            <a:avLst/>
          </a:prstGeom>
          <a:noFill/>
          <a:ln>
            <a:noFill/>
          </a:ln>
        </p:spPr>
      </p:pic>
      <p:pic>
        <p:nvPicPr>
          <p:cNvPr id="244" name="Google Shape;244;p26"/>
          <p:cNvPicPr preferRelativeResize="0"/>
          <p:nvPr/>
        </p:nvPicPr>
        <p:blipFill>
          <a:blip r:embed="rId4">
            <a:alphaModFix/>
          </a:blip>
          <a:stretch>
            <a:fillRect/>
          </a:stretch>
        </p:blipFill>
        <p:spPr>
          <a:xfrm>
            <a:off x="596723" y="-479600"/>
            <a:ext cx="4105299" cy="2763825"/>
          </a:xfrm>
          <a:prstGeom prst="rect">
            <a:avLst/>
          </a:prstGeom>
          <a:noFill/>
          <a:ln>
            <a:noFill/>
          </a:ln>
        </p:spPr>
      </p:pic>
      <p:pic>
        <p:nvPicPr>
          <p:cNvPr id="245" name="Google Shape;245;p26"/>
          <p:cNvPicPr preferRelativeResize="0"/>
          <p:nvPr/>
        </p:nvPicPr>
        <p:blipFill>
          <a:blip r:embed="rId4">
            <a:alphaModFix/>
          </a:blip>
          <a:stretch>
            <a:fillRect/>
          </a:stretch>
        </p:blipFill>
        <p:spPr>
          <a:xfrm flipH="1">
            <a:off x="-217402" y="-318800"/>
            <a:ext cx="4105299" cy="2763825"/>
          </a:xfrm>
          <a:prstGeom prst="rect">
            <a:avLst/>
          </a:prstGeom>
          <a:noFill/>
          <a:ln>
            <a:noFill/>
          </a:ln>
        </p:spPr>
      </p:pic>
      <p:sp>
        <p:nvSpPr>
          <p:cNvPr id="246" name="Google Shape;246;p26"/>
          <p:cNvSpPr txBox="1"/>
          <p:nvPr/>
        </p:nvSpPr>
        <p:spPr>
          <a:xfrm>
            <a:off x="3380900" y="4206700"/>
            <a:ext cx="2092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Make a group portrait</a:t>
            </a:r>
            <a:endParaRPr/>
          </a:p>
        </p:txBody>
      </p:sp>
      <p:sp>
        <p:nvSpPr>
          <p:cNvPr id="247" name="Google Shape;247;p26"/>
          <p:cNvSpPr txBox="1"/>
          <p:nvPr/>
        </p:nvSpPr>
        <p:spPr>
          <a:xfrm>
            <a:off x="6084800" y="3991300"/>
            <a:ext cx="27402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t>Say goodnight and leave with only your memories. </a:t>
            </a:r>
            <a:endParaRPr/>
          </a:p>
        </p:txBody>
      </p:sp>
      <p:pic>
        <p:nvPicPr>
          <p:cNvPr id="248" name="Google Shape;248;p26"/>
          <p:cNvPicPr preferRelativeResize="0"/>
          <p:nvPr/>
        </p:nvPicPr>
        <p:blipFill>
          <a:blip r:embed="rId5">
            <a:alphaModFix/>
          </a:blip>
          <a:stretch>
            <a:fillRect/>
          </a:stretch>
        </p:blipFill>
        <p:spPr>
          <a:xfrm>
            <a:off x="3361750" y="2565874"/>
            <a:ext cx="2131100" cy="1535475"/>
          </a:xfrm>
          <a:prstGeom prst="rect">
            <a:avLst/>
          </a:prstGeom>
          <a:noFill/>
          <a:ln>
            <a:noFill/>
          </a:ln>
        </p:spPr>
      </p:pic>
      <p:pic>
        <p:nvPicPr>
          <p:cNvPr id="249" name="Google Shape;249;p26"/>
          <p:cNvPicPr preferRelativeResize="0"/>
          <p:nvPr/>
        </p:nvPicPr>
        <p:blipFill>
          <a:blip r:embed="rId6">
            <a:alphaModFix/>
          </a:blip>
          <a:stretch>
            <a:fillRect/>
          </a:stretch>
        </p:blipFill>
        <p:spPr>
          <a:xfrm>
            <a:off x="6903012" y="2731425"/>
            <a:ext cx="826275" cy="1031400"/>
          </a:xfrm>
          <a:prstGeom prst="rect">
            <a:avLst/>
          </a:prstGeom>
          <a:noFill/>
          <a:ln>
            <a:noFill/>
          </a:ln>
        </p:spPr>
      </p:pic>
      <p:sp>
        <p:nvSpPr>
          <p:cNvPr id="250" name="Google Shape;250;p26">
            <a:hlinkClick r:id="rId7" action="ppaction://hlinksldjump"/>
          </p:cNvPr>
          <p:cNvSpPr/>
          <p:nvPr/>
        </p:nvSpPr>
        <p:spPr>
          <a:xfrm>
            <a:off x="0" y="-12"/>
            <a:ext cx="9144000" cy="5143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6">
            <a:hlinkClick r:id="rId8" action="ppaction://hlinksldjump"/>
          </p:cNvPr>
          <p:cNvSpPr/>
          <p:nvPr/>
        </p:nvSpPr>
        <p:spPr>
          <a:xfrm>
            <a:off x="3059600" y="2320775"/>
            <a:ext cx="2598900" cy="2373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6">
            <a:hlinkClick r:id="rId9" action="ppaction://hlinksldjump"/>
          </p:cNvPr>
          <p:cNvSpPr/>
          <p:nvPr/>
        </p:nvSpPr>
        <p:spPr>
          <a:xfrm>
            <a:off x="6127875" y="2564150"/>
            <a:ext cx="2697000" cy="1990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9C0A4"/>
        </a:solidFill>
        <a:effectLst/>
      </p:bgPr>
    </p:bg>
    <p:spTree>
      <p:nvGrpSpPr>
        <p:cNvPr id="1" name="Shape 256"/>
        <p:cNvGrpSpPr/>
        <p:nvPr/>
      </p:nvGrpSpPr>
      <p:grpSpPr>
        <a:xfrm>
          <a:off x="0" y="0"/>
          <a:ext cx="0" cy="0"/>
          <a:chOff x="0" y="0"/>
          <a:chExt cx="0" cy="0"/>
        </a:xfrm>
      </p:grpSpPr>
      <p:pic>
        <p:nvPicPr>
          <p:cNvPr id="257" name="Google Shape;257;p27"/>
          <p:cNvPicPr preferRelativeResize="0"/>
          <p:nvPr/>
        </p:nvPicPr>
        <p:blipFill>
          <a:blip r:embed="rId3">
            <a:alphaModFix/>
          </a:blip>
          <a:stretch>
            <a:fillRect/>
          </a:stretch>
        </p:blipFill>
        <p:spPr>
          <a:xfrm>
            <a:off x="1895350" y="56775"/>
            <a:ext cx="5588100" cy="3138650"/>
          </a:xfrm>
          <a:prstGeom prst="rect">
            <a:avLst/>
          </a:prstGeom>
          <a:noFill/>
          <a:ln>
            <a:noFill/>
          </a:ln>
        </p:spPr>
      </p:pic>
      <p:sp>
        <p:nvSpPr>
          <p:cNvPr id="258" name="Google Shape;258;p27"/>
          <p:cNvSpPr txBox="1"/>
          <p:nvPr/>
        </p:nvSpPr>
        <p:spPr>
          <a:xfrm>
            <a:off x="1025650" y="3195425"/>
            <a:ext cx="73275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t>Sadly, the Dodo went extinct because sailors came to the island and ate them. Rumor is they didn’t even taste very good. It is sad to lose such a good friend.  </a:t>
            </a:r>
            <a:endParaRPr/>
          </a:p>
        </p:txBody>
      </p:sp>
      <p:pic>
        <p:nvPicPr>
          <p:cNvPr id="259" name="Google Shape;259;p27"/>
          <p:cNvPicPr preferRelativeResize="0"/>
          <p:nvPr/>
        </p:nvPicPr>
        <p:blipFill>
          <a:blip r:embed="rId4">
            <a:alphaModFix/>
          </a:blip>
          <a:stretch>
            <a:fillRect/>
          </a:stretch>
        </p:blipFill>
        <p:spPr>
          <a:xfrm>
            <a:off x="1438275" y="3732275"/>
            <a:ext cx="1786475" cy="1026550"/>
          </a:xfrm>
          <a:prstGeom prst="rect">
            <a:avLst/>
          </a:prstGeom>
          <a:noFill/>
          <a:ln>
            <a:noFill/>
          </a:ln>
        </p:spPr>
      </p:pic>
      <p:pic>
        <p:nvPicPr>
          <p:cNvPr id="260" name="Google Shape;260;p27"/>
          <p:cNvPicPr preferRelativeResize="0"/>
          <p:nvPr/>
        </p:nvPicPr>
        <p:blipFill>
          <a:blip r:embed="rId5">
            <a:alphaModFix/>
          </a:blip>
          <a:stretch>
            <a:fillRect/>
          </a:stretch>
        </p:blipFill>
        <p:spPr>
          <a:xfrm>
            <a:off x="5374550" y="3846125"/>
            <a:ext cx="1187900" cy="1187900"/>
          </a:xfrm>
          <a:prstGeom prst="rect">
            <a:avLst/>
          </a:prstGeom>
          <a:noFill/>
          <a:ln>
            <a:noFill/>
          </a:ln>
        </p:spPr>
      </p:pic>
      <p:sp>
        <p:nvSpPr>
          <p:cNvPr id="261" name="Google Shape;261;p27"/>
          <p:cNvSpPr txBox="1"/>
          <p:nvPr/>
        </p:nvSpPr>
        <p:spPr>
          <a:xfrm>
            <a:off x="3224750" y="4024425"/>
            <a:ext cx="17298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t>Write and illustrate a  story about your friend the Dodo.</a:t>
            </a:r>
            <a:endParaRPr/>
          </a:p>
        </p:txBody>
      </p:sp>
      <p:sp>
        <p:nvSpPr>
          <p:cNvPr id="262" name="Google Shape;262;p27"/>
          <p:cNvSpPr txBox="1"/>
          <p:nvPr/>
        </p:nvSpPr>
        <p:spPr>
          <a:xfrm>
            <a:off x="6101800" y="4180850"/>
            <a:ext cx="17865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t>Say farewell on your own. </a:t>
            </a:r>
            <a:endParaRPr/>
          </a:p>
        </p:txBody>
      </p:sp>
      <p:sp>
        <p:nvSpPr>
          <p:cNvPr id="263" name="Google Shape;263;p27">
            <a:hlinkClick r:id="rId6" action="ppaction://hlinksldjump"/>
          </p:cNvPr>
          <p:cNvSpPr/>
          <p:nvPr/>
        </p:nvSpPr>
        <p:spPr>
          <a:xfrm>
            <a:off x="0" y="0"/>
            <a:ext cx="9144000" cy="51435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7">
            <a:hlinkClick r:id="rId7" action="ppaction://hlinksldjump"/>
          </p:cNvPr>
          <p:cNvSpPr/>
          <p:nvPr/>
        </p:nvSpPr>
        <p:spPr>
          <a:xfrm>
            <a:off x="1234275" y="3772325"/>
            <a:ext cx="3763500" cy="1083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7">
            <a:hlinkClick r:id="rId8" action="ppaction://hlinksldjump"/>
          </p:cNvPr>
          <p:cNvSpPr/>
          <p:nvPr/>
        </p:nvSpPr>
        <p:spPr>
          <a:xfrm>
            <a:off x="5519425" y="3859250"/>
            <a:ext cx="2555400" cy="1121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9C0A4"/>
        </a:solidFill>
        <a:effectLst/>
      </p:bgPr>
    </p:bg>
    <p:spTree>
      <p:nvGrpSpPr>
        <p:cNvPr id="1" name="Shape 269"/>
        <p:cNvGrpSpPr/>
        <p:nvPr/>
      </p:nvGrpSpPr>
      <p:grpSpPr>
        <a:xfrm>
          <a:off x="0" y="0"/>
          <a:ext cx="0" cy="0"/>
          <a:chOff x="0" y="0"/>
          <a:chExt cx="0" cy="0"/>
        </a:xfrm>
      </p:grpSpPr>
      <p:sp>
        <p:nvSpPr>
          <p:cNvPr id="270" name="Google Shape;270;p28"/>
          <p:cNvSpPr txBox="1">
            <a:spLocks noGrp="1"/>
          </p:cNvSpPr>
          <p:nvPr>
            <p:ph type="title"/>
          </p:nvPr>
        </p:nvSpPr>
        <p:spPr>
          <a:xfrm>
            <a:off x="179475" y="169575"/>
            <a:ext cx="8520600" cy="8142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History will have to learn about the Dodo from fossils and reading records from people who have visited Mauritius, their home island. </a:t>
            </a:r>
            <a:endParaRPr/>
          </a:p>
        </p:txBody>
      </p:sp>
      <p:pic>
        <p:nvPicPr>
          <p:cNvPr id="271" name="Google Shape;271;p28"/>
          <p:cNvPicPr preferRelativeResize="0"/>
          <p:nvPr/>
        </p:nvPicPr>
        <p:blipFill>
          <a:blip r:embed="rId3">
            <a:alphaModFix/>
          </a:blip>
          <a:stretch>
            <a:fillRect/>
          </a:stretch>
        </p:blipFill>
        <p:spPr>
          <a:xfrm>
            <a:off x="6679625" y="1622338"/>
            <a:ext cx="2271925" cy="2113822"/>
          </a:xfrm>
          <a:prstGeom prst="rect">
            <a:avLst/>
          </a:prstGeom>
          <a:noFill/>
          <a:ln>
            <a:noFill/>
          </a:ln>
        </p:spPr>
      </p:pic>
      <p:sp>
        <p:nvSpPr>
          <p:cNvPr id="272" name="Google Shape;272;p28"/>
          <p:cNvSpPr txBox="1"/>
          <p:nvPr/>
        </p:nvSpPr>
        <p:spPr>
          <a:xfrm>
            <a:off x="7109500" y="3796425"/>
            <a:ext cx="15906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t>Click on the stack of books for more books featuring the Dodo!</a:t>
            </a:r>
            <a:endParaRPr sz="1000"/>
          </a:p>
        </p:txBody>
      </p:sp>
      <p:pic>
        <p:nvPicPr>
          <p:cNvPr id="273" name="Google Shape;273;p28"/>
          <p:cNvPicPr preferRelativeResize="0"/>
          <p:nvPr/>
        </p:nvPicPr>
        <p:blipFill>
          <a:blip r:embed="rId4">
            <a:alphaModFix/>
          </a:blip>
          <a:stretch>
            <a:fillRect/>
          </a:stretch>
        </p:blipFill>
        <p:spPr>
          <a:xfrm>
            <a:off x="318600" y="1207150"/>
            <a:ext cx="2464275" cy="2944200"/>
          </a:xfrm>
          <a:prstGeom prst="rect">
            <a:avLst/>
          </a:prstGeom>
          <a:noFill/>
          <a:ln>
            <a:noFill/>
          </a:ln>
        </p:spPr>
      </p:pic>
      <p:pic>
        <p:nvPicPr>
          <p:cNvPr id="274" name="Google Shape;274;p28"/>
          <p:cNvPicPr preferRelativeResize="0"/>
          <p:nvPr/>
        </p:nvPicPr>
        <p:blipFill>
          <a:blip r:embed="rId5">
            <a:alphaModFix/>
          </a:blip>
          <a:stretch>
            <a:fillRect/>
          </a:stretch>
        </p:blipFill>
        <p:spPr>
          <a:xfrm>
            <a:off x="3422950" y="1421000"/>
            <a:ext cx="2464275" cy="1316839"/>
          </a:xfrm>
          <a:prstGeom prst="rect">
            <a:avLst/>
          </a:prstGeom>
          <a:noFill/>
          <a:ln>
            <a:noFill/>
          </a:ln>
        </p:spPr>
      </p:pic>
      <p:pic>
        <p:nvPicPr>
          <p:cNvPr id="275" name="Google Shape;275;p28"/>
          <p:cNvPicPr preferRelativeResize="0"/>
          <p:nvPr/>
        </p:nvPicPr>
        <p:blipFill>
          <a:blip r:embed="rId6">
            <a:alphaModFix/>
          </a:blip>
          <a:stretch>
            <a:fillRect/>
          </a:stretch>
        </p:blipFill>
        <p:spPr>
          <a:xfrm>
            <a:off x="3422950" y="3005525"/>
            <a:ext cx="2516575" cy="1750600"/>
          </a:xfrm>
          <a:prstGeom prst="rect">
            <a:avLst/>
          </a:prstGeom>
          <a:noFill/>
          <a:ln>
            <a:noFill/>
          </a:ln>
        </p:spPr>
      </p:pic>
      <p:sp>
        <p:nvSpPr>
          <p:cNvPr id="276" name="Google Shape;276;p28"/>
          <p:cNvSpPr txBox="1"/>
          <p:nvPr/>
        </p:nvSpPr>
        <p:spPr>
          <a:xfrm>
            <a:off x="3235624" y="4665700"/>
            <a:ext cx="30828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50">
                <a:solidFill>
                  <a:schemeClr val="dk1"/>
                </a:solidFill>
                <a:highlight>
                  <a:srgbClr val="D9C0A4"/>
                </a:highlight>
              </a:rPr>
              <a:t>Dr Julian Hume's reconstruction of what Mauritius could have looked like in the time of the dodo © Julian Hume</a:t>
            </a:r>
            <a:r>
              <a:rPr lang="en" sz="700">
                <a:solidFill>
                  <a:schemeClr val="dk1"/>
                </a:solidFill>
                <a:highlight>
                  <a:srgbClr val="D9C0A4"/>
                </a:highlight>
              </a:rPr>
              <a:t> </a:t>
            </a:r>
            <a:endParaRPr sz="900">
              <a:solidFill>
                <a:schemeClr val="dk1"/>
              </a:solidFill>
              <a:highlight>
                <a:srgbClr val="D9C0A4"/>
              </a:highlight>
            </a:endParaRPr>
          </a:p>
        </p:txBody>
      </p:sp>
      <p:sp>
        <p:nvSpPr>
          <p:cNvPr id="277" name="Google Shape;277;p28"/>
          <p:cNvSpPr txBox="1"/>
          <p:nvPr/>
        </p:nvSpPr>
        <p:spPr>
          <a:xfrm>
            <a:off x="3239350" y="2655388"/>
            <a:ext cx="29838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t>An archeologist with an example of a Dodo egg.</a:t>
            </a:r>
            <a:endParaRPr sz="1000"/>
          </a:p>
        </p:txBody>
      </p:sp>
      <p:sp>
        <p:nvSpPr>
          <p:cNvPr id="278" name="Google Shape;278;p28"/>
          <p:cNvSpPr txBox="1"/>
          <p:nvPr/>
        </p:nvSpPr>
        <p:spPr>
          <a:xfrm>
            <a:off x="318588" y="4151350"/>
            <a:ext cx="30000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dk1"/>
                </a:solidFill>
              </a:rPr>
              <a:t>Few complete skeletons exist of the Dodo</a:t>
            </a:r>
            <a:endParaRPr sz="1000">
              <a:solidFill>
                <a:schemeClr val="dk1"/>
              </a:solidFill>
            </a:endParaRPr>
          </a:p>
        </p:txBody>
      </p:sp>
      <p:sp>
        <p:nvSpPr>
          <p:cNvPr id="279" name="Google Shape;279;p28">
            <a:hlinkClick r:id="rId7" action="ppaction://hlinksldjump"/>
          </p:cNvPr>
          <p:cNvSpPr/>
          <p:nvPr/>
        </p:nvSpPr>
        <p:spPr>
          <a:xfrm>
            <a:off x="17375" y="0"/>
            <a:ext cx="9144000" cy="51120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8">
            <a:hlinkClick r:id="rId8" action="ppaction://hlinksldjump"/>
          </p:cNvPr>
          <p:cNvSpPr/>
          <p:nvPr/>
        </p:nvSpPr>
        <p:spPr>
          <a:xfrm>
            <a:off x="6762400" y="1721025"/>
            <a:ext cx="2128800" cy="28248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9C0A4"/>
        </a:solidFill>
        <a:effectLst/>
      </p:bgPr>
    </p:bg>
    <p:spTree>
      <p:nvGrpSpPr>
        <p:cNvPr id="1" name="Shape 284"/>
        <p:cNvGrpSpPr/>
        <p:nvPr/>
      </p:nvGrpSpPr>
      <p:grpSpPr>
        <a:xfrm>
          <a:off x="0" y="0"/>
          <a:ext cx="0" cy="0"/>
          <a:chOff x="0" y="0"/>
          <a:chExt cx="0" cy="0"/>
        </a:xfrm>
      </p:grpSpPr>
      <p:pic>
        <p:nvPicPr>
          <p:cNvPr id="285" name="Google Shape;285;p29"/>
          <p:cNvPicPr preferRelativeResize="0"/>
          <p:nvPr/>
        </p:nvPicPr>
        <p:blipFill rotWithShape="1">
          <a:blip r:embed="rId3">
            <a:alphaModFix/>
          </a:blip>
          <a:srcRect l="23353" r="21477"/>
          <a:stretch/>
        </p:blipFill>
        <p:spPr>
          <a:xfrm>
            <a:off x="113725" y="3463525"/>
            <a:ext cx="1653275" cy="1679975"/>
          </a:xfrm>
          <a:prstGeom prst="rect">
            <a:avLst/>
          </a:prstGeom>
          <a:noFill/>
          <a:ln>
            <a:noFill/>
          </a:ln>
        </p:spPr>
      </p:pic>
      <p:sp>
        <p:nvSpPr>
          <p:cNvPr id="286" name="Google Shape;286;p29"/>
          <p:cNvSpPr txBox="1"/>
          <p:nvPr/>
        </p:nvSpPr>
        <p:spPr>
          <a:xfrm>
            <a:off x="1819500" y="4452450"/>
            <a:ext cx="7324500" cy="846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600">
                <a:solidFill>
                  <a:schemeClr val="dk1"/>
                </a:solidFill>
              </a:rPr>
              <a:t>Dodo is off to the Library to read more! Click on a book to put one on hold! </a:t>
            </a:r>
            <a:endParaRPr sz="1600">
              <a:solidFill>
                <a:schemeClr val="dk1"/>
              </a:solidFill>
            </a:endParaRPr>
          </a:p>
          <a:p>
            <a:pPr marL="0" lvl="0" indent="0" algn="l" rtl="0">
              <a:spcBef>
                <a:spcPts val="0"/>
              </a:spcBef>
              <a:spcAft>
                <a:spcPts val="0"/>
              </a:spcAft>
              <a:buNone/>
            </a:pPr>
            <a:endParaRPr sz="2700"/>
          </a:p>
        </p:txBody>
      </p:sp>
      <p:pic>
        <p:nvPicPr>
          <p:cNvPr id="287" name="Google Shape;287;p29"/>
          <p:cNvPicPr preferRelativeResize="0"/>
          <p:nvPr/>
        </p:nvPicPr>
        <p:blipFill>
          <a:blip r:embed="rId4">
            <a:alphaModFix/>
          </a:blip>
          <a:stretch>
            <a:fillRect/>
          </a:stretch>
        </p:blipFill>
        <p:spPr>
          <a:xfrm>
            <a:off x="261275" y="134900"/>
            <a:ext cx="1438275" cy="1905000"/>
          </a:xfrm>
          <a:prstGeom prst="rect">
            <a:avLst/>
          </a:prstGeom>
          <a:noFill/>
          <a:ln>
            <a:noFill/>
          </a:ln>
        </p:spPr>
      </p:pic>
      <p:pic>
        <p:nvPicPr>
          <p:cNvPr id="288" name="Google Shape;288;p29"/>
          <p:cNvPicPr preferRelativeResize="0"/>
          <p:nvPr/>
        </p:nvPicPr>
        <p:blipFill>
          <a:blip r:embed="rId5">
            <a:alphaModFix/>
          </a:blip>
          <a:stretch>
            <a:fillRect/>
          </a:stretch>
        </p:blipFill>
        <p:spPr>
          <a:xfrm>
            <a:off x="1819500" y="134900"/>
            <a:ext cx="1562100" cy="1905000"/>
          </a:xfrm>
          <a:prstGeom prst="rect">
            <a:avLst/>
          </a:prstGeom>
          <a:noFill/>
          <a:ln>
            <a:noFill/>
          </a:ln>
        </p:spPr>
      </p:pic>
      <p:pic>
        <p:nvPicPr>
          <p:cNvPr id="289" name="Google Shape;289;p29"/>
          <p:cNvPicPr preferRelativeResize="0"/>
          <p:nvPr/>
        </p:nvPicPr>
        <p:blipFill>
          <a:blip r:embed="rId6">
            <a:alphaModFix/>
          </a:blip>
          <a:stretch>
            <a:fillRect/>
          </a:stretch>
        </p:blipFill>
        <p:spPr>
          <a:xfrm>
            <a:off x="3450175" y="134900"/>
            <a:ext cx="1323975" cy="1905000"/>
          </a:xfrm>
          <a:prstGeom prst="rect">
            <a:avLst/>
          </a:prstGeom>
          <a:noFill/>
          <a:ln>
            <a:noFill/>
          </a:ln>
        </p:spPr>
      </p:pic>
      <p:pic>
        <p:nvPicPr>
          <p:cNvPr id="290" name="Google Shape;290;p29"/>
          <p:cNvPicPr preferRelativeResize="0"/>
          <p:nvPr/>
        </p:nvPicPr>
        <p:blipFill>
          <a:blip r:embed="rId7">
            <a:alphaModFix/>
          </a:blip>
          <a:stretch>
            <a:fillRect/>
          </a:stretch>
        </p:blipFill>
        <p:spPr>
          <a:xfrm>
            <a:off x="4917800" y="134900"/>
            <a:ext cx="1638300" cy="1905000"/>
          </a:xfrm>
          <a:prstGeom prst="rect">
            <a:avLst/>
          </a:prstGeom>
          <a:noFill/>
          <a:ln>
            <a:noFill/>
          </a:ln>
        </p:spPr>
      </p:pic>
      <p:pic>
        <p:nvPicPr>
          <p:cNvPr id="291" name="Google Shape;291;p29"/>
          <p:cNvPicPr preferRelativeResize="0"/>
          <p:nvPr/>
        </p:nvPicPr>
        <p:blipFill>
          <a:blip r:embed="rId8">
            <a:alphaModFix/>
          </a:blip>
          <a:stretch>
            <a:fillRect/>
          </a:stretch>
        </p:blipFill>
        <p:spPr>
          <a:xfrm>
            <a:off x="6656000" y="134900"/>
            <a:ext cx="2164774" cy="1905000"/>
          </a:xfrm>
          <a:prstGeom prst="rect">
            <a:avLst/>
          </a:prstGeom>
          <a:noFill/>
          <a:ln>
            <a:noFill/>
          </a:ln>
        </p:spPr>
      </p:pic>
      <p:pic>
        <p:nvPicPr>
          <p:cNvPr id="292" name="Google Shape;292;p29"/>
          <p:cNvPicPr preferRelativeResize="0"/>
          <p:nvPr/>
        </p:nvPicPr>
        <p:blipFill>
          <a:blip r:embed="rId9">
            <a:alphaModFix/>
          </a:blip>
          <a:stretch>
            <a:fillRect/>
          </a:stretch>
        </p:blipFill>
        <p:spPr>
          <a:xfrm>
            <a:off x="1919400" y="2192300"/>
            <a:ext cx="1671344" cy="2107750"/>
          </a:xfrm>
          <a:prstGeom prst="rect">
            <a:avLst/>
          </a:prstGeom>
          <a:noFill/>
          <a:ln>
            <a:noFill/>
          </a:ln>
        </p:spPr>
      </p:pic>
      <p:pic>
        <p:nvPicPr>
          <p:cNvPr id="293" name="Google Shape;293;p29"/>
          <p:cNvPicPr preferRelativeResize="0"/>
          <p:nvPr/>
        </p:nvPicPr>
        <p:blipFill>
          <a:blip r:embed="rId10">
            <a:alphaModFix/>
          </a:blip>
          <a:stretch>
            <a:fillRect/>
          </a:stretch>
        </p:blipFill>
        <p:spPr>
          <a:xfrm>
            <a:off x="3804388" y="2192300"/>
            <a:ext cx="1412193" cy="2107750"/>
          </a:xfrm>
          <a:prstGeom prst="rect">
            <a:avLst/>
          </a:prstGeom>
          <a:noFill/>
          <a:ln>
            <a:noFill/>
          </a:ln>
        </p:spPr>
      </p:pic>
      <p:pic>
        <p:nvPicPr>
          <p:cNvPr id="294" name="Google Shape;294;p29"/>
          <p:cNvPicPr preferRelativeResize="0"/>
          <p:nvPr/>
        </p:nvPicPr>
        <p:blipFill>
          <a:blip r:embed="rId11">
            <a:alphaModFix/>
          </a:blip>
          <a:stretch>
            <a:fillRect/>
          </a:stretch>
        </p:blipFill>
        <p:spPr>
          <a:xfrm>
            <a:off x="5369375" y="2182625"/>
            <a:ext cx="1562100" cy="2127100"/>
          </a:xfrm>
          <a:prstGeom prst="rect">
            <a:avLst/>
          </a:prstGeom>
          <a:noFill/>
          <a:ln>
            <a:noFill/>
          </a:ln>
        </p:spPr>
      </p:pic>
      <p:sp>
        <p:nvSpPr>
          <p:cNvPr id="295" name="Google Shape;295;p29">
            <a:hlinkClick r:id="rId12"/>
          </p:cNvPr>
          <p:cNvSpPr/>
          <p:nvPr/>
        </p:nvSpPr>
        <p:spPr>
          <a:xfrm>
            <a:off x="191225" y="86925"/>
            <a:ext cx="8553000" cy="4365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9"/>
          <p:cNvSpPr/>
          <p:nvPr/>
        </p:nvSpPr>
        <p:spPr>
          <a:xfrm>
            <a:off x="2816200" y="4832700"/>
            <a:ext cx="5493300" cy="310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Click here to learn about other extinct creatures! </a:t>
            </a:r>
            <a:endParaRPr/>
          </a:p>
        </p:txBody>
      </p:sp>
      <p:sp>
        <p:nvSpPr>
          <p:cNvPr id="297" name="Google Shape;297;p29">
            <a:hlinkClick r:id="rId13" action="ppaction://hlinksldjump"/>
          </p:cNvPr>
          <p:cNvSpPr/>
          <p:nvPr/>
        </p:nvSpPr>
        <p:spPr>
          <a:xfrm>
            <a:off x="2816200" y="4789188"/>
            <a:ext cx="4089300" cy="354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9C0A4"/>
        </a:solidFill>
        <a:effectLst/>
      </p:bgPr>
    </p:bg>
    <p:spTree>
      <p:nvGrpSpPr>
        <p:cNvPr id="1" name="Shape 301"/>
        <p:cNvGrpSpPr/>
        <p:nvPr/>
      </p:nvGrpSpPr>
      <p:grpSpPr>
        <a:xfrm>
          <a:off x="0" y="0"/>
          <a:ext cx="0" cy="0"/>
          <a:chOff x="0" y="0"/>
          <a:chExt cx="0" cy="0"/>
        </a:xfrm>
      </p:grpSpPr>
      <p:sp>
        <p:nvSpPr>
          <p:cNvPr id="302" name="Google Shape;302;p30"/>
          <p:cNvSpPr txBox="1">
            <a:spLocks noGrp="1"/>
          </p:cNvSpPr>
          <p:nvPr>
            <p:ph type="title"/>
          </p:nvPr>
        </p:nvSpPr>
        <p:spPr>
          <a:xfrm>
            <a:off x="179475" y="169575"/>
            <a:ext cx="8520600" cy="8142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Your art will let your Dodo be remembered throughout history! Check out all the famous places your Dodo’s famous face has showed up!</a:t>
            </a:r>
            <a:endParaRPr/>
          </a:p>
        </p:txBody>
      </p:sp>
      <p:pic>
        <p:nvPicPr>
          <p:cNvPr id="303" name="Google Shape;303;p30"/>
          <p:cNvPicPr preferRelativeResize="0"/>
          <p:nvPr/>
        </p:nvPicPr>
        <p:blipFill>
          <a:blip r:embed="rId3">
            <a:alphaModFix/>
          </a:blip>
          <a:stretch>
            <a:fillRect/>
          </a:stretch>
        </p:blipFill>
        <p:spPr>
          <a:xfrm>
            <a:off x="619952" y="1546163"/>
            <a:ext cx="2058950" cy="1317725"/>
          </a:xfrm>
          <a:prstGeom prst="rect">
            <a:avLst/>
          </a:prstGeom>
          <a:noFill/>
          <a:ln>
            <a:noFill/>
          </a:ln>
        </p:spPr>
      </p:pic>
      <p:sp>
        <p:nvSpPr>
          <p:cNvPr id="304" name="Google Shape;304;p30"/>
          <p:cNvSpPr txBox="1"/>
          <p:nvPr/>
        </p:nvSpPr>
        <p:spPr>
          <a:xfrm>
            <a:off x="619950" y="2835488"/>
            <a:ext cx="26067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t>A stamp from Mauritius, their home island!</a:t>
            </a:r>
            <a:endParaRPr sz="500"/>
          </a:p>
        </p:txBody>
      </p:sp>
      <p:pic>
        <p:nvPicPr>
          <p:cNvPr id="305" name="Google Shape;305;p30"/>
          <p:cNvPicPr preferRelativeResize="0"/>
          <p:nvPr/>
        </p:nvPicPr>
        <p:blipFill>
          <a:blip r:embed="rId4">
            <a:alphaModFix/>
          </a:blip>
          <a:stretch>
            <a:fillRect/>
          </a:stretch>
        </p:blipFill>
        <p:spPr>
          <a:xfrm>
            <a:off x="619950" y="3258150"/>
            <a:ext cx="2058951" cy="1260951"/>
          </a:xfrm>
          <a:prstGeom prst="rect">
            <a:avLst/>
          </a:prstGeom>
          <a:noFill/>
          <a:ln>
            <a:noFill/>
          </a:ln>
        </p:spPr>
      </p:pic>
      <p:sp>
        <p:nvSpPr>
          <p:cNvPr id="306" name="Google Shape;306;p30"/>
          <p:cNvSpPr txBox="1"/>
          <p:nvPr/>
        </p:nvSpPr>
        <p:spPr>
          <a:xfrm>
            <a:off x="786175" y="4519100"/>
            <a:ext cx="2058900" cy="600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solidFill>
                  <a:schemeClr val="dk1"/>
                </a:solidFill>
              </a:rPr>
              <a:t>The 1951 movie Alice in Wonderland, inspired by Lewis Carroll’s book of the same title.</a:t>
            </a:r>
            <a:endParaRPr sz="600">
              <a:solidFill>
                <a:schemeClr val="dk1"/>
              </a:solidFill>
            </a:endParaRPr>
          </a:p>
        </p:txBody>
      </p:sp>
      <p:pic>
        <p:nvPicPr>
          <p:cNvPr id="307" name="Google Shape;307;p30"/>
          <p:cNvPicPr preferRelativeResize="0"/>
          <p:nvPr/>
        </p:nvPicPr>
        <p:blipFill rotWithShape="1">
          <a:blip r:embed="rId5">
            <a:alphaModFix/>
          </a:blip>
          <a:srcRect r="25661" b="3707"/>
          <a:stretch/>
        </p:blipFill>
        <p:spPr>
          <a:xfrm>
            <a:off x="6418725" y="1546175"/>
            <a:ext cx="2160875" cy="1317700"/>
          </a:xfrm>
          <a:prstGeom prst="rect">
            <a:avLst/>
          </a:prstGeom>
          <a:noFill/>
          <a:ln>
            <a:noFill/>
          </a:ln>
        </p:spPr>
      </p:pic>
      <p:sp>
        <p:nvSpPr>
          <p:cNvPr id="308" name="Google Shape;308;p30"/>
          <p:cNvSpPr txBox="1"/>
          <p:nvPr/>
        </p:nvSpPr>
        <p:spPr>
          <a:xfrm>
            <a:off x="6072875" y="2827850"/>
            <a:ext cx="30000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solidFill>
                  <a:schemeClr val="dk1"/>
                </a:solidFill>
              </a:rPr>
              <a:t>Muppets from </a:t>
            </a:r>
            <a:r>
              <a:rPr lang="en" sz="900" i="1">
                <a:solidFill>
                  <a:schemeClr val="dk1"/>
                </a:solidFill>
              </a:rPr>
              <a:t>Follow that Bird</a:t>
            </a:r>
            <a:endParaRPr sz="600" i="1">
              <a:solidFill>
                <a:schemeClr val="dk1"/>
              </a:solidFill>
            </a:endParaRPr>
          </a:p>
        </p:txBody>
      </p:sp>
      <p:pic>
        <p:nvPicPr>
          <p:cNvPr id="309" name="Google Shape;309;p30"/>
          <p:cNvPicPr preferRelativeResize="0"/>
          <p:nvPr/>
        </p:nvPicPr>
        <p:blipFill>
          <a:blip r:embed="rId6">
            <a:alphaModFix/>
          </a:blip>
          <a:stretch>
            <a:fillRect/>
          </a:stretch>
        </p:blipFill>
        <p:spPr>
          <a:xfrm>
            <a:off x="6418725" y="3181775"/>
            <a:ext cx="2160875" cy="1239950"/>
          </a:xfrm>
          <a:prstGeom prst="rect">
            <a:avLst/>
          </a:prstGeom>
          <a:noFill/>
          <a:ln>
            <a:noFill/>
          </a:ln>
        </p:spPr>
      </p:pic>
      <p:sp>
        <p:nvSpPr>
          <p:cNvPr id="310" name="Google Shape;310;p30"/>
          <p:cNvSpPr txBox="1"/>
          <p:nvPr/>
        </p:nvSpPr>
        <p:spPr>
          <a:xfrm>
            <a:off x="5999163" y="4383250"/>
            <a:ext cx="30000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solidFill>
                  <a:schemeClr val="dk1"/>
                </a:solidFill>
              </a:rPr>
              <a:t>The movie Ice Age showing off their</a:t>
            </a:r>
            <a:endParaRPr sz="900">
              <a:solidFill>
                <a:schemeClr val="dk1"/>
              </a:solidFill>
            </a:endParaRPr>
          </a:p>
          <a:p>
            <a:pPr marL="0" lvl="0" indent="0" algn="ctr" rtl="0">
              <a:spcBef>
                <a:spcPts val="0"/>
              </a:spcBef>
              <a:spcAft>
                <a:spcPts val="0"/>
              </a:spcAft>
              <a:buNone/>
            </a:pPr>
            <a:r>
              <a:rPr lang="en" sz="900">
                <a:solidFill>
                  <a:schemeClr val="dk1"/>
                </a:solidFill>
              </a:rPr>
              <a:t>Taekwondo Skills</a:t>
            </a:r>
            <a:endParaRPr sz="600" i="1">
              <a:solidFill>
                <a:schemeClr val="dk1"/>
              </a:solidFill>
            </a:endParaRPr>
          </a:p>
        </p:txBody>
      </p:sp>
      <p:pic>
        <p:nvPicPr>
          <p:cNvPr id="311" name="Google Shape;311;p30"/>
          <p:cNvPicPr preferRelativeResize="0"/>
          <p:nvPr/>
        </p:nvPicPr>
        <p:blipFill>
          <a:blip r:embed="rId7">
            <a:alphaModFix/>
          </a:blip>
          <a:stretch>
            <a:fillRect/>
          </a:stretch>
        </p:blipFill>
        <p:spPr>
          <a:xfrm>
            <a:off x="3960798" y="1607400"/>
            <a:ext cx="1416257" cy="1317700"/>
          </a:xfrm>
          <a:prstGeom prst="rect">
            <a:avLst/>
          </a:prstGeom>
          <a:noFill/>
          <a:ln>
            <a:noFill/>
          </a:ln>
        </p:spPr>
      </p:pic>
      <p:sp>
        <p:nvSpPr>
          <p:cNvPr id="312" name="Google Shape;312;p30"/>
          <p:cNvSpPr txBox="1"/>
          <p:nvPr/>
        </p:nvSpPr>
        <p:spPr>
          <a:xfrm>
            <a:off x="3924325" y="2789300"/>
            <a:ext cx="14892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700"/>
              <a:t>Click on the stack of books for more books featuring the Dodo!</a:t>
            </a:r>
            <a:endParaRPr sz="700"/>
          </a:p>
        </p:txBody>
      </p:sp>
      <p:pic>
        <p:nvPicPr>
          <p:cNvPr id="313" name="Google Shape;313;p30"/>
          <p:cNvPicPr preferRelativeResize="0"/>
          <p:nvPr/>
        </p:nvPicPr>
        <p:blipFill rotWithShape="1">
          <a:blip r:embed="rId8">
            <a:alphaModFix/>
          </a:blip>
          <a:srcRect l="-5290" r="5289"/>
          <a:stretch/>
        </p:blipFill>
        <p:spPr>
          <a:xfrm>
            <a:off x="3924311" y="3150962"/>
            <a:ext cx="1489199" cy="1475336"/>
          </a:xfrm>
          <a:prstGeom prst="rect">
            <a:avLst/>
          </a:prstGeom>
          <a:noFill/>
          <a:ln>
            <a:noFill/>
          </a:ln>
        </p:spPr>
      </p:pic>
      <p:sp>
        <p:nvSpPr>
          <p:cNvPr id="314" name="Google Shape;314;p30"/>
          <p:cNvSpPr txBox="1"/>
          <p:nvPr/>
        </p:nvSpPr>
        <p:spPr>
          <a:xfrm>
            <a:off x="3924325" y="4452550"/>
            <a:ext cx="30000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solidFill>
                  <a:schemeClr val="dk1"/>
                </a:solidFill>
              </a:rPr>
              <a:t>The Mauritius Coat of Arms</a:t>
            </a:r>
            <a:endParaRPr sz="1500"/>
          </a:p>
        </p:txBody>
      </p:sp>
      <p:sp>
        <p:nvSpPr>
          <p:cNvPr id="315" name="Google Shape;315;p30">
            <a:hlinkClick r:id="rId9" action="ppaction://hlinksldjump"/>
          </p:cNvPr>
          <p:cNvSpPr/>
          <p:nvPr/>
        </p:nvSpPr>
        <p:spPr>
          <a:xfrm>
            <a:off x="80000" y="72750"/>
            <a:ext cx="3880800" cy="4998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0">
            <a:hlinkClick r:id="rId9" action="ppaction://hlinksldjump"/>
          </p:cNvPr>
          <p:cNvSpPr/>
          <p:nvPr/>
        </p:nvSpPr>
        <p:spPr>
          <a:xfrm>
            <a:off x="5571575" y="260750"/>
            <a:ext cx="3572400" cy="4754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9C0A4"/>
        </a:solidFill>
        <a:effectLst/>
      </p:bgPr>
    </p:bg>
    <p:spTree>
      <p:nvGrpSpPr>
        <p:cNvPr id="1" name="Shape 320"/>
        <p:cNvGrpSpPr/>
        <p:nvPr/>
      </p:nvGrpSpPr>
      <p:grpSpPr>
        <a:xfrm>
          <a:off x="0" y="0"/>
          <a:ext cx="0" cy="0"/>
          <a:chOff x="0" y="0"/>
          <a:chExt cx="0" cy="0"/>
        </a:xfrm>
      </p:grpSpPr>
      <p:pic>
        <p:nvPicPr>
          <p:cNvPr id="321" name="Google Shape;321;p31"/>
          <p:cNvPicPr preferRelativeResize="0"/>
          <p:nvPr/>
        </p:nvPicPr>
        <p:blipFill rotWithShape="1">
          <a:blip r:embed="rId3">
            <a:alphaModFix/>
          </a:blip>
          <a:srcRect l="23353" r="21477"/>
          <a:stretch/>
        </p:blipFill>
        <p:spPr>
          <a:xfrm>
            <a:off x="113725" y="3463525"/>
            <a:ext cx="1653275" cy="1679975"/>
          </a:xfrm>
          <a:prstGeom prst="rect">
            <a:avLst/>
          </a:prstGeom>
          <a:noFill/>
          <a:ln>
            <a:noFill/>
          </a:ln>
        </p:spPr>
      </p:pic>
      <p:sp>
        <p:nvSpPr>
          <p:cNvPr id="322" name="Google Shape;322;p31"/>
          <p:cNvSpPr txBox="1"/>
          <p:nvPr/>
        </p:nvSpPr>
        <p:spPr>
          <a:xfrm>
            <a:off x="1819500" y="4452450"/>
            <a:ext cx="73245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t>Dodo is off to the Library to read more! Click on a book to put one on hold! </a:t>
            </a:r>
            <a:endParaRPr sz="1600"/>
          </a:p>
        </p:txBody>
      </p:sp>
      <p:pic>
        <p:nvPicPr>
          <p:cNvPr id="323" name="Google Shape;323;p31"/>
          <p:cNvPicPr preferRelativeResize="0"/>
          <p:nvPr/>
        </p:nvPicPr>
        <p:blipFill>
          <a:blip r:embed="rId4">
            <a:alphaModFix/>
          </a:blip>
          <a:stretch>
            <a:fillRect/>
          </a:stretch>
        </p:blipFill>
        <p:spPr>
          <a:xfrm>
            <a:off x="261275" y="134900"/>
            <a:ext cx="1438275" cy="1905000"/>
          </a:xfrm>
          <a:prstGeom prst="rect">
            <a:avLst/>
          </a:prstGeom>
          <a:noFill/>
          <a:ln>
            <a:noFill/>
          </a:ln>
        </p:spPr>
      </p:pic>
      <p:pic>
        <p:nvPicPr>
          <p:cNvPr id="324" name="Google Shape;324;p31"/>
          <p:cNvPicPr preferRelativeResize="0"/>
          <p:nvPr/>
        </p:nvPicPr>
        <p:blipFill>
          <a:blip r:embed="rId5">
            <a:alphaModFix/>
          </a:blip>
          <a:stretch>
            <a:fillRect/>
          </a:stretch>
        </p:blipFill>
        <p:spPr>
          <a:xfrm>
            <a:off x="1819500" y="134900"/>
            <a:ext cx="1562100" cy="1905000"/>
          </a:xfrm>
          <a:prstGeom prst="rect">
            <a:avLst/>
          </a:prstGeom>
          <a:noFill/>
          <a:ln>
            <a:noFill/>
          </a:ln>
        </p:spPr>
      </p:pic>
      <p:pic>
        <p:nvPicPr>
          <p:cNvPr id="325" name="Google Shape;325;p31"/>
          <p:cNvPicPr preferRelativeResize="0"/>
          <p:nvPr/>
        </p:nvPicPr>
        <p:blipFill>
          <a:blip r:embed="rId6">
            <a:alphaModFix/>
          </a:blip>
          <a:stretch>
            <a:fillRect/>
          </a:stretch>
        </p:blipFill>
        <p:spPr>
          <a:xfrm>
            <a:off x="3450175" y="134900"/>
            <a:ext cx="1323975" cy="1905000"/>
          </a:xfrm>
          <a:prstGeom prst="rect">
            <a:avLst/>
          </a:prstGeom>
          <a:noFill/>
          <a:ln>
            <a:noFill/>
          </a:ln>
        </p:spPr>
      </p:pic>
      <p:pic>
        <p:nvPicPr>
          <p:cNvPr id="326" name="Google Shape;326;p31"/>
          <p:cNvPicPr preferRelativeResize="0"/>
          <p:nvPr/>
        </p:nvPicPr>
        <p:blipFill>
          <a:blip r:embed="rId7">
            <a:alphaModFix/>
          </a:blip>
          <a:stretch>
            <a:fillRect/>
          </a:stretch>
        </p:blipFill>
        <p:spPr>
          <a:xfrm>
            <a:off x="4917800" y="134900"/>
            <a:ext cx="1638300" cy="1905000"/>
          </a:xfrm>
          <a:prstGeom prst="rect">
            <a:avLst/>
          </a:prstGeom>
          <a:noFill/>
          <a:ln>
            <a:noFill/>
          </a:ln>
        </p:spPr>
      </p:pic>
      <p:pic>
        <p:nvPicPr>
          <p:cNvPr id="327" name="Google Shape;327;p31"/>
          <p:cNvPicPr preferRelativeResize="0"/>
          <p:nvPr/>
        </p:nvPicPr>
        <p:blipFill>
          <a:blip r:embed="rId8">
            <a:alphaModFix/>
          </a:blip>
          <a:stretch>
            <a:fillRect/>
          </a:stretch>
        </p:blipFill>
        <p:spPr>
          <a:xfrm>
            <a:off x="6656000" y="134900"/>
            <a:ext cx="2164774" cy="1905000"/>
          </a:xfrm>
          <a:prstGeom prst="rect">
            <a:avLst/>
          </a:prstGeom>
          <a:noFill/>
          <a:ln>
            <a:noFill/>
          </a:ln>
        </p:spPr>
      </p:pic>
      <p:pic>
        <p:nvPicPr>
          <p:cNvPr id="328" name="Google Shape;328;p31"/>
          <p:cNvPicPr preferRelativeResize="0"/>
          <p:nvPr/>
        </p:nvPicPr>
        <p:blipFill>
          <a:blip r:embed="rId9">
            <a:alphaModFix/>
          </a:blip>
          <a:stretch>
            <a:fillRect/>
          </a:stretch>
        </p:blipFill>
        <p:spPr>
          <a:xfrm>
            <a:off x="1919400" y="2192300"/>
            <a:ext cx="1671344" cy="2107750"/>
          </a:xfrm>
          <a:prstGeom prst="rect">
            <a:avLst/>
          </a:prstGeom>
          <a:noFill/>
          <a:ln>
            <a:noFill/>
          </a:ln>
        </p:spPr>
      </p:pic>
      <p:pic>
        <p:nvPicPr>
          <p:cNvPr id="329" name="Google Shape;329;p31"/>
          <p:cNvPicPr preferRelativeResize="0"/>
          <p:nvPr/>
        </p:nvPicPr>
        <p:blipFill>
          <a:blip r:embed="rId10">
            <a:alphaModFix/>
          </a:blip>
          <a:stretch>
            <a:fillRect/>
          </a:stretch>
        </p:blipFill>
        <p:spPr>
          <a:xfrm>
            <a:off x="3804388" y="2192300"/>
            <a:ext cx="1412193" cy="2107750"/>
          </a:xfrm>
          <a:prstGeom prst="rect">
            <a:avLst/>
          </a:prstGeom>
          <a:noFill/>
          <a:ln>
            <a:noFill/>
          </a:ln>
        </p:spPr>
      </p:pic>
      <p:pic>
        <p:nvPicPr>
          <p:cNvPr id="330" name="Google Shape;330;p31"/>
          <p:cNvPicPr preferRelativeResize="0"/>
          <p:nvPr/>
        </p:nvPicPr>
        <p:blipFill>
          <a:blip r:embed="rId11">
            <a:alphaModFix/>
          </a:blip>
          <a:stretch>
            <a:fillRect/>
          </a:stretch>
        </p:blipFill>
        <p:spPr>
          <a:xfrm>
            <a:off x="5430225" y="2182625"/>
            <a:ext cx="1562100" cy="2127100"/>
          </a:xfrm>
          <a:prstGeom prst="rect">
            <a:avLst/>
          </a:prstGeom>
          <a:noFill/>
          <a:ln>
            <a:noFill/>
          </a:ln>
        </p:spPr>
      </p:pic>
      <p:sp>
        <p:nvSpPr>
          <p:cNvPr id="331" name="Google Shape;331;p31">
            <a:hlinkClick r:id="rId12" action="ppaction://hlinksldjump"/>
          </p:cNvPr>
          <p:cNvSpPr/>
          <p:nvPr/>
        </p:nvSpPr>
        <p:spPr>
          <a:xfrm>
            <a:off x="0" y="-55875"/>
            <a:ext cx="9144000" cy="5197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1">
            <a:hlinkClick r:id="rId13"/>
          </p:cNvPr>
          <p:cNvSpPr/>
          <p:nvPr/>
        </p:nvSpPr>
        <p:spPr>
          <a:xfrm>
            <a:off x="0" y="-55875"/>
            <a:ext cx="8553000" cy="4365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1">
            <a:hlinkClick r:id="rId14" action="ppaction://hlinksldjump"/>
          </p:cNvPr>
          <p:cNvSpPr/>
          <p:nvPr/>
        </p:nvSpPr>
        <p:spPr>
          <a:xfrm>
            <a:off x="2937900" y="4789200"/>
            <a:ext cx="4089300" cy="354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rPr>
              <a:t>Click here to learn about other extinct creatures! </a:t>
            </a:r>
            <a:endParaRPr>
              <a:solidFill>
                <a:schemeClr val="dk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311700" y="445025"/>
            <a:ext cx="8520600" cy="11844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Meet Dodo, the extinct creature you will begin your adventure with!</a:t>
            </a:r>
            <a:endParaRPr/>
          </a:p>
        </p:txBody>
      </p:sp>
      <p:pic>
        <p:nvPicPr>
          <p:cNvPr id="62" name="Google Shape;62;p14"/>
          <p:cNvPicPr preferRelativeResize="0"/>
          <p:nvPr/>
        </p:nvPicPr>
        <p:blipFill rotWithShape="1">
          <a:blip r:embed="rId3">
            <a:alphaModFix/>
          </a:blip>
          <a:srcRect t="4340" r="5446" b="5610"/>
          <a:stretch/>
        </p:blipFill>
        <p:spPr>
          <a:xfrm>
            <a:off x="2710175" y="1629425"/>
            <a:ext cx="3612800" cy="3441125"/>
          </a:xfrm>
          <a:prstGeom prst="rect">
            <a:avLst/>
          </a:prstGeom>
          <a:noFill/>
          <a:ln>
            <a:noFill/>
          </a:ln>
        </p:spPr>
      </p:pic>
      <p:sp>
        <p:nvSpPr>
          <p:cNvPr id="63" name="Google Shape;63;p14">
            <a:hlinkClick r:id="rId4" action="ppaction://hlinksldjump"/>
          </p:cNvPr>
          <p:cNvSpPr/>
          <p:nvPr/>
        </p:nvSpPr>
        <p:spPr>
          <a:xfrm>
            <a:off x="0" y="0"/>
            <a:ext cx="9144000" cy="5178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9C0A4"/>
        </a:solidFill>
        <a:effectLst/>
      </p:bgPr>
    </p:bg>
    <p:spTree>
      <p:nvGrpSpPr>
        <p:cNvPr id="1" name="Shape 337"/>
        <p:cNvGrpSpPr/>
        <p:nvPr/>
      </p:nvGrpSpPr>
      <p:grpSpPr>
        <a:xfrm>
          <a:off x="0" y="0"/>
          <a:ext cx="0" cy="0"/>
          <a:chOff x="0" y="0"/>
          <a:chExt cx="0" cy="0"/>
        </a:xfrm>
      </p:grpSpPr>
      <p:sp>
        <p:nvSpPr>
          <p:cNvPr id="338" name="Google Shape;338;p32"/>
          <p:cNvSpPr txBox="1"/>
          <p:nvPr/>
        </p:nvSpPr>
        <p:spPr>
          <a:xfrm>
            <a:off x="676500" y="354675"/>
            <a:ext cx="8236500" cy="10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a:t>Lets learn more about other extinct creatures! Click on one for a list of books you can find at the library! </a:t>
            </a:r>
            <a:endParaRPr sz="2700"/>
          </a:p>
        </p:txBody>
      </p:sp>
      <p:pic>
        <p:nvPicPr>
          <p:cNvPr id="339" name="Google Shape;339;p32"/>
          <p:cNvPicPr preferRelativeResize="0"/>
          <p:nvPr/>
        </p:nvPicPr>
        <p:blipFill>
          <a:blip r:embed="rId3">
            <a:alphaModFix/>
          </a:blip>
          <a:stretch>
            <a:fillRect/>
          </a:stretch>
        </p:blipFill>
        <p:spPr>
          <a:xfrm flipH="1">
            <a:off x="284126" y="1786275"/>
            <a:ext cx="3594774" cy="3108300"/>
          </a:xfrm>
          <a:prstGeom prst="rect">
            <a:avLst/>
          </a:prstGeom>
          <a:noFill/>
          <a:ln>
            <a:noFill/>
          </a:ln>
        </p:spPr>
      </p:pic>
      <p:sp>
        <p:nvSpPr>
          <p:cNvPr id="340" name="Google Shape;340;p32"/>
          <p:cNvSpPr txBox="1"/>
          <p:nvPr/>
        </p:nvSpPr>
        <p:spPr>
          <a:xfrm>
            <a:off x="291825" y="583650"/>
            <a:ext cx="1240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pic>
        <p:nvPicPr>
          <p:cNvPr id="341" name="Google Shape;341;p32"/>
          <p:cNvPicPr preferRelativeResize="0"/>
          <p:nvPr/>
        </p:nvPicPr>
        <p:blipFill>
          <a:blip r:embed="rId4">
            <a:alphaModFix/>
          </a:blip>
          <a:stretch>
            <a:fillRect/>
          </a:stretch>
        </p:blipFill>
        <p:spPr>
          <a:xfrm>
            <a:off x="3574100" y="2857500"/>
            <a:ext cx="2343950" cy="2175175"/>
          </a:xfrm>
          <a:prstGeom prst="rect">
            <a:avLst/>
          </a:prstGeom>
          <a:noFill/>
          <a:ln>
            <a:noFill/>
          </a:ln>
        </p:spPr>
      </p:pic>
      <p:sp>
        <p:nvSpPr>
          <p:cNvPr id="342" name="Google Shape;342;p32"/>
          <p:cNvSpPr txBox="1"/>
          <p:nvPr/>
        </p:nvSpPr>
        <p:spPr>
          <a:xfrm>
            <a:off x="133725" y="4743300"/>
            <a:ext cx="155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Woolly Mammoth </a:t>
            </a:r>
            <a:endParaRPr/>
          </a:p>
        </p:txBody>
      </p:sp>
      <p:sp>
        <p:nvSpPr>
          <p:cNvPr id="343" name="Google Shape;343;p32"/>
          <p:cNvSpPr txBox="1"/>
          <p:nvPr/>
        </p:nvSpPr>
        <p:spPr>
          <a:xfrm>
            <a:off x="3976175" y="4742225"/>
            <a:ext cx="2589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Sabre-toothed cat</a:t>
            </a:r>
            <a:endParaRPr/>
          </a:p>
        </p:txBody>
      </p:sp>
      <p:sp>
        <p:nvSpPr>
          <p:cNvPr id="344" name="Google Shape;344;p32"/>
          <p:cNvSpPr txBox="1"/>
          <p:nvPr/>
        </p:nvSpPr>
        <p:spPr>
          <a:xfrm>
            <a:off x="6930950" y="4742225"/>
            <a:ext cx="155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Surprise me!</a:t>
            </a:r>
            <a:endParaRPr/>
          </a:p>
        </p:txBody>
      </p:sp>
      <p:pic>
        <p:nvPicPr>
          <p:cNvPr id="345" name="Google Shape;345;p32"/>
          <p:cNvPicPr preferRelativeResize="0"/>
          <p:nvPr/>
        </p:nvPicPr>
        <p:blipFill>
          <a:blip r:embed="rId5">
            <a:alphaModFix/>
          </a:blip>
          <a:stretch>
            <a:fillRect/>
          </a:stretch>
        </p:blipFill>
        <p:spPr>
          <a:xfrm>
            <a:off x="6555550" y="2113312"/>
            <a:ext cx="2307200" cy="2454226"/>
          </a:xfrm>
          <a:prstGeom prst="rect">
            <a:avLst/>
          </a:prstGeom>
          <a:noFill/>
          <a:ln>
            <a:noFill/>
          </a:ln>
        </p:spPr>
      </p:pic>
      <p:sp>
        <p:nvSpPr>
          <p:cNvPr id="346" name="Google Shape;346;p32">
            <a:hlinkClick r:id="rId6" action="ppaction://hlinksldjump"/>
          </p:cNvPr>
          <p:cNvSpPr/>
          <p:nvPr/>
        </p:nvSpPr>
        <p:spPr>
          <a:xfrm>
            <a:off x="0" y="26075"/>
            <a:ext cx="9144000" cy="5143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2">
            <a:hlinkClick r:id="rId7" action="ppaction://hlinksldjump"/>
          </p:cNvPr>
          <p:cNvSpPr/>
          <p:nvPr/>
        </p:nvSpPr>
        <p:spPr>
          <a:xfrm>
            <a:off x="208600" y="1668875"/>
            <a:ext cx="3250800" cy="3473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2">
            <a:hlinkClick r:id="rId8" action="ppaction://hlinksldjump"/>
          </p:cNvPr>
          <p:cNvSpPr/>
          <p:nvPr/>
        </p:nvSpPr>
        <p:spPr>
          <a:xfrm>
            <a:off x="3911400" y="2790125"/>
            <a:ext cx="1842600" cy="2242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32">
            <a:hlinkClick r:id="rId9" action="ppaction://hlinksldjump"/>
          </p:cNvPr>
          <p:cNvSpPr/>
          <p:nvPr/>
        </p:nvSpPr>
        <p:spPr>
          <a:xfrm>
            <a:off x="6568950" y="2086075"/>
            <a:ext cx="2343900" cy="2657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9C0A4"/>
        </a:solidFill>
        <a:effectLst/>
      </p:bgPr>
    </p:bg>
    <p:spTree>
      <p:nvGrpSpPr>
        <p:cNvPr id="1" name="Shape 353"/>
        <p:cNvGrpSpPr/>
        <p:nvPr/>
      </p:nvGrpSpPr>
      <p:grpSpPr>
        <a:xfrm>
          <a:off x="0" y="0"/>
          <a:ext cx="0" cy="0"/>
          <a:chOff x="0" y="0"/>
          <a:chExt cx="0" cy="0"/>
        </a:xfrm>
      </p:grpSpPr>
      <p:sp>
        <p:nvSpPr>
          <p:cNvPr id="354" name="Google Shape;354;p33"/>
          <p:cNvSpPr txBox="1"/>
          <p:nvPr/>
        </p:nvSpPr>
        <p:spPr>
          <a:xfrm>
            <a:off x="1592900" y="2057750"/>
            <a:ext cx="22983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800" b="1"/>
              <a:t>Fiction </a:t>
            </a:r>
            <a:endParaRPr sz="2800" b="1"/>
          </a:p>
        </p:txBody>
      </p:sp>
      <p:sp>
        <p:nvSpPr>
          <p:cNvPr id="355" name="Google Shape;355;p33"/>
          <p:cNvSpPr txBox="1"/>
          <p:nvPr/>
        </p:nvSpPr>
        <p:spPr>
          <a:xfrm>
            <a:off x="5933850" y="2088500"/>
            <a:ext cx="22983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t>Non-Fiction</a:t>
            </a:r>
            <a:endParaRPr sz="2400" b="1"/>
          </a:p>
        </p:txBody>
      </p:sp>
      <p:sp>
        <p:nvSpPr>
          <p:cNvPr id="356" name="Google Shape;356;p33"/>
          <p:cNvSpPr txBox="1"/>
          <p:nvPr/>
        </p:nvSpPr>
        <p:spPr>
          <a:xfrm>
            <a:off x="4006500" y="1957700"/>
            <a:ext cx="1131000" cy="815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100" b="1"/>
              <a:t>OR</a:t>
            </a:r>
            <a:endParaRPr sz="4100" b="1"/>
          </a:p>
        </p:txBody>
      </p:sp>
      <p:sp>
        <p:nvSpPr>
          <p:cNvPr id="357" name="Google Shape;357;p33">
            <a:hlinkClick r:id="rId3" action="ppaction://hlinksldjump"/>
          </p:cNvPr>
          <p:cNvSpPr/>
          <p:nvPr/>
        </p:nvSpPr>
        <p:spPr>
          <a:xfrm>
            <a:off x="8700" y="-8700"/>
            <a:ext cx="9144000" cy="5143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3">
            <a:hlinkClick r:id="rId4" action="ppaction://hlinksldjump"/>
          </p:cNvPr>
          <p:cNvSpPr/>
          <p:nvPr/>
        </p:nvSpPr>
        <p:spPr>
          <a:xfrm>
            <a:off x="1555875" y="2077400"/>
            <a:ext cx="1399500" cy="696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33">
            <a:hlinkClick r:id="rId5" action="ppaction://hlinksldjump"/>
          </p:cNvPr>
          <p:cNvSpPr/>
          <p:nvPr/>
        </p:nvSpPr>
        <p:spPr>
          <a:xfrm>
            <a:off x="5962725" y="2077400"/>
            <a:ext cx="1782000" cy="615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9C0A4"/>
        </a:solidFill>
        <a:effectLst/>
      </p:bgPr>
    </p:bg>
    <p:spTree>
      <p:nvGrpSpPr>
        <p:cNvPr id="1" name="Shape 363"/>
        <p:cNvGrpSpPr/>
        <p:nvPr/>
      </p:nvGrpSpPr>
      <p:grpSpPr>
        <a:xfrm>
          <a:off x="0" y="0"/>
          <a:ext cx="0" cy="0"/>
          <a:chOff x="0" y="0"/>
          <a:chExt cx="0" cy="0"/>
        </a:xfrm>
      </p:grpSpPr>
      <p:sp>
        <p:nvSpPr>
          <p:cNvPr id="364" name="Google Shape;364;p34"/>
          <p:cNvSpPr txBox="1"/>
          <p:nvPr/>
        </p:nvSpPr>
        <p:spPr>
          <a:xfrm>
            <a:off x="330275" y="4415975"/>
            <a:ext cx="73245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t>Fiction books about Mammoths to spark your imagination! </a:t>
            </a:r>
            <a:endParaRPr/>
          </a:p>
        </p:txBody>
      </p:sp>
      <p:pic>
        <p:nvPicPr>
          <p:cNvPr id="365" name="Google Shape;365;p34"/>
          <p:cNvPicPr preferRelativeResize="0"/>
          <p:nvPr/>
        </p:nvPicPr>
        <p:blipFill>
          <a:blip r:embed="rId3">
            <a:alphaModFix/>
          </a:blip>
          <a:stretch>
            <a:fillRect/>
          </a:stretch>
        </p:blipFill>
        <p:spPr>
          <a:xfrm>
            <a:off x="130275" y="97525"/>
            <a:ext cx="1676400" cy="1676400"/>
          </a:xfrm>
          <a:prstGeom prst="rect">
            <a:avLst/>
          </a:prstGeom>
          <a:noFill/>
          <a:ln>
            <a:noFill/>
          </a:ln>
        </p:spPr>
      </p:pic>
      <p:pic>
        <p:nvPicPr>
          <p:cNvPr id="366" name="Google Shape;366;p34"/>
          <p:cNvPicPr preferRelativeResize="0"/>
          <p:nvPr/>
        </p:nvPicPr>
        <p:blipFill>
          <a:blip r:embed="rId4">
            <a:alphaModFix/>
          </a:blip>
          <a:stretch>
            <a:fillRect/>
          </a:stretch>
        </p:blipFill>
        <p:spPr>
          <a:xfrm>
            <a:off x="1949700" y="79500"/>
            <a:ext cx="1533175" cy="1689086"/>
          </a:xfrm>
          <a:prstGeom prst="rect">
            <a:avLst/>
          </a:prstGeom>
          <a:noFill/>
          <a:ln>
            <a:noFill/>
          </a:ln>
        </p:spPr>
      </p:pic>
      <p:pic>
        <p:nvPicPr>
          <p:cNvPr id="367" name="Google Shape;367;p34"/>
          <p:cNvPicPr preferRelativeResize="0"/>
          <p:nvPr/>
        </p:nvPicPr>
        <p:blipFill>
          <a:blip r:embed="rId5">
            <a:alphaModFix/>
          </a:blip>
          <a:stretch>
            <a:fillRect/>
          </a:stretch>
        </p:blipFill>
        <p:spPr>
          <a:xfrm>
            <a:off x="130275" y="1990575"/>
            <a:ext cx="1304925" cy="1905000"/>
          </a:xfrm>
          <a:prstGeom prst="rect">
            <a:avLst/>
          </a:prstGeom>
          <a:noFill/>
          <a:ln>
            <a:noFill/>
          </a:ln>
        </p:spPr>
      </p:pic>
      <p:pic>
        <p:nvPicPr>
          <p:cNvPr id="368" name="Google Shape;368;p34"/>
          <p:cNvPicPr preferRelativeResize="0"/>
          <p:nvPr/>
        </p:nvPicPr>
        <p:blipFill>
          <a:blip r:embed="rId6">
            <a:alphaModFix/>
          </a:blip>
          <a:stretch>
            <a:fillRect/>
          </a:stretch>
        </p:blipFill>
        <p:spPr>
          <a:xfrm>
            <a:off x="3625900" y="79488"/>
            <a:ext cx="1742234" cy="1689075"/>
          </a:xfrm>
          <a:prstGeom prst="rect">
            <a:avLst/>
          </a:prstGeom>
          <a:noFill/>
          <a:ln>
            <a:noFill/>
          </a:ln>
        </p:spPr>
      </p:pic>
      <p:pic>
        <p:nvPicPr>
          <p:cNvPr id="369" name="Google Shape;369;p34"/>
          <p:cNvPicPr preferRelativeResize="0"/>
          <p:nvPr/>
        </p:nvPicPr>
        <p:blipFill>
          <a:blip r:embed="rId7">
            <a:alphaModFix/>
          </a:blip>
          <a:stretch>
            <a:fillRect/>
          </a:stretch>
        </p:blipFill>
        <p:spPr>
          <a:xfrm>
            <a:off x="5494425" y="79488"/>
            <a:ext cx="1742225" cy="1689067"/>
          </a:xfrm>
          <a:prstGeom prst="rect">
            <a:avLst/>
          </a:prstGeom>
          <a:noFill/>
          <a:ln>
            <a:noFill/>
          </a:ln>
        </p:spPr>
      </p:pic>
      <p:pic>
        <p:nvPicPr>
          <p:cNvPr id="370" name="Google Shape;370;p34"/>
          <p:cNvPicPr preferRelativeResize="0"/>
          <p:nvPr/>
        </p:nvPicPr>
        <p:blipFill>
          <a:blip r:embed="rId8">
            <a:alphaModFix/>
          </a:blip>
          <a:stretch>
            <a:fillRect/>
          </a:stretch>
        </p:blipFill>
        <p:spPr>
          <a:xfrm>
            <a:off x="7362950" y="84838"/>
            <a:ext cx="1304925" cy="1678354"/>
          </a:xfrm>
          <a:prstGeom prst="rect">
            <a:avLst/>
          </a:prstGeom>
          <a:noFill/>
          <a:ln>
            <a:noFill/>
          </a:ln>
        </p:spPr>
      </p:pic>
      <p:pic>
        <p:nvPicPr>
          <p:cNvPr id="371" name="Google Shape;371;p34"/>
          <p:cNvPicPr preferRelativeResize="0"/>
          <p:nvPr/>
        </p:nvPicPr>
        <p:blipFill>
          <a:blip r:embed="rId9">
            <a:alphaModFix/>
          </a:blip>
          <a:stretch>
            <a:fillRect/>
          </a:stretch>
        </p:blipFill>
        <p:spPr>
          <a:xfrm>
            <a:off x="1490725" y="1990586"/>
            <a:ext cx="1257300" cy="1905000"/>
          </a:xfrm>
          <a:prstGeom prst="rect">
            <a:avLst/>
          </a:prstGeom>
          <a:noFill/>
          <a:ln>
            <a:noFill/>
          </a:ln>
        </p:spPr>
      </p:pic>
      <p:pic>
        <p:nvPicPr>
          <p:cNvPr id="372" name="Google Shape;372;p34"/>
          <p:cNvPicPr preferRelativeResize="0"/>
          <p:nvPr/>
        </p:nvPicPr>
        <p:blipFill>
          <a:blip r:embed="rId10">
            <a:alphaModFix/>
          </a:blip>
          <a:stretch>
            <a:fillRect/>
          </a:stretch>
        </p:blipFill>
        <p:spPr>
          <a:xfrm>
            <a:off x="2803550" y="1990563"/>
            <a:ext cx="1304925" cy="1905000"/>
          </a:xfrm>
          <a:prstGeom prst="rect">
            <a:avLst/>
          </a:prstGeom>
          <a:noFill/>
          <a:ln>
            <a:noFill/>
          </a:ln>
        </p:spPr>
      </p:pic>
      <p:pic>
        <p:nvPicPr>
          <p:cNvPr id="373" name="Google Shape;373;p34"/>
          <p:cNvPicPr preferRelativeResize="0"/>
          <p:nvPr/>
        </p:nvPicPr>
        <p:blipFill>
          <a:blip r:embed="rId11">
            <a:alphaModFix/>
          </a:blip>
          <a:stretch>
            <a:fillRect/>
          </a:stretch>
        </p:blipFill>
        <p:spPr>
          <a:xfrm>
            <a:off x="4164000" y="1990575"/>
            <a:ext cx="1330425" cy="1905000"/>
          </a:xfrm>
          <a:prstGeom prst="rect">
            <a:avLst/>
          </a:prstGeom>
          <a:noFill/>
          <a:ln>
            <a:noFill/>
          </a:ln>
        </p:spPr>
      </p:pic>
      <p:pic>
        <p:nvPicPr>
          <p:cNvPr id="374" name="Google Shape;374;p34"/>
          <p:cNvPicPr preferRelativeResize="0"/>
          <p:nvPr/>
        </p:nvPicPr>
        <p:blipFill>
          <a:blip r:embed="rId12">
            <a:alphaModFix/>
          </a:blip>
          <a:stretch>
            <a:fillRect/>
          </a:stretch>
        </p:blipFill>
        <p:spPr>
          <a:xfrm>
            <a:off x="5549950" y="1990579"/>
            <a:ext cx="1257300" cy="1905000"/>
          </a:xfrm>
          <a:prstGeom prst="rect">
            <a:avLst/>
          </a:prstGeom>
          <a:noFill/>
          <a:ln>
            <a:noFill/>
          </a:ln>
        </p:spPr>
      </p:pic>
      <p:pic>
        <p:nvPicPr>
          <p:cNvPr id="375" name="Google Shape;375;p34"/>
          <p:cNvPicPr preferRelativeResize="0"/>
          <p:nvPr/>
        </p:nvPicPr>
        <p:blipFill>
          <a:blip r:embed="rId13">
            <a:alphaModFix/>
          </a:blip>
          <a:stretch>
            <a:fillRect/>
          </a:stretch>
        </p:blipFill>
        <p:spPr>
          <a:xfrm>
            <a:off x="6479545" y="2401495"/>
            <a:ext cx="2737425" cy="2660025"/>
          </a:xfrm>
          <a:prstGeom prst="rect">
            <a:avLst/>
          </a:prstGeom>
          <a:noFill/>
          <a:ln>
            <a:noFill/>
          </a:ln>
        </p:spPr>
      </p:pic>
      <p:sp>
        <p:nvSpPr>
          <p:cNvPr id="376" name="Google Shape;376;p34"/>
          <p:cNvSpPr txBox="1"/>
          <p:nvPr/>
        </p:nvSpPr>
        <p:spPr>
          <a:xfrm>
            <a:off x="2492525" y="4180850"/>
            <a:ext cx="30000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dk1"/>
                </a:solidFill>
              </a:rPr>
              <a:t>Click on a book to place a hold!</a:t>
            </a:r>
            <a:endParaRPr/>
          </a:p>
        </p:txBody>
      </p:sp>
      <p:sp>
        <p:nvSpPr>
          <p:cNvPr id="377" name="Google Shape;377;p34">
            <a:hlinkClick r:id="rId14" action="ppaction://hlinksldjump"/>
          </p:cNvPr>
          <p:cNvSpPr/>
          <p:nvPr/>
        </p:nvSpPr>
        <p:spPr>
          <a:xfrm>
            <a:off x="8700" y="0"/>
            <a:ext cx="9144000" cy="5143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4">
            <a:hlinkClick r:id="rId15"/>
          </p:cNvPr>
          <p:cNvSpPr/>
          <p:nvPr/>
        </p:nvSpPr>
        <p:spPr>
          <a:xfrm>
            <a:off x="104300" y="86925"/>
            <a:ext cx="8666100" cy="3746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9C0A4"/>
        </a:solidFill>
        <a:effectLst/>
      </p:bgPr>
    </p:bg>
    <p:spTree>
      <p:nvGrpSpPr>
        <p:cNvPr id="1" name="Shape 382"/>
        <p:cNvGrpSpPr/>
        <p:nvPr/>
      </p:nvGrpSpPr>
      <p:grpSpPr>
        <a:xfrm>
          <a:off x="0" y="0"/>
          <a:ext cx="0" cy="0"/>
          <a:chOff x="0" y="0"/>
          <a:chExt cx="0" cy="0"/>
        </a:xfrm>
      </p:grpSpPr>
      <p:sp>
        <p:nvSpPr>
          <p:cNvPr id="383" name="Google Shape;383;p35"/>
          <p:cNvSpPr txBox="1"/>
          <p:nvPr/>
        </p:nvSpPr>
        <p:spPr>
          <a:xfrm>
            <a:off x="1819500" y="4452450"/>
            <a:ext cx="73245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a:t>Non-fiction Mammoth Books to learn more! </a:t>
            </a:r>
            <a:endParaRPr sz="2700"/>
          </a:p>
        </p:txBody>
      </p:sp>
      <p:pic>
        <p:nvPicPr>
          <p:cNvPr id="384" name="Google Shape;384;p35"/>
          <p:cNvPicPr preferRelativeResize="0"/>
          <p:nvPr/>
        </p:nvPicPr>
        <p:blipFill>
          <a:blip r:embed="rId3">
            <a:alphaModFix/>
          </a:blip>
          <a:stretch>
            <a:fillRect/>
          </a:stretch>
        </p:blipFill>
        <p:spPr>
          <a:xfrm>
            <a:off x="276225" y="152400"/>
            <a:ext cx="1590675" cy="1905000"/>
          </a:xfrm>
          <a:prstGeom prst="rect">
            <a:avLst/>
          </a:prstGeom>
          <a:noFill/>
          <a:ln>
            <a:noFill/>
          </a:ln>
        </p:spPr>
      </p:pic>
      <p:pic>
        <p:nvPicPr>
          <p:cNvPr id="385" name="Google Shape;385;p35"/>
          <p:cNvPicPr preferRelativeResize="0"/>
          <p:nvPr/>
        </p:nvPicPr>
        <p:blipFill>
          <a:blip r:embed="rId4">
            <a:alphaModFix/>
          </a:blip>
          <a:stretch>
            <a:fillRect/>
          </a:stretch>
        </p:blipFill>
        <p:spPr>
          <a:xfrm>
            <a:off x="1978050" y="152400"/>
            <a:ext cx="1495425" cy="1905000"/>
          </a:xfrm>
          <a:prstGeom prst="rect">
            <a:avLst/>
          </a:prstGeom>
          <a:noFill/>
          <a:ln>
            <a:noFill/>
          </a:ln>
        </p:spPr>
      </p:pic>
      <p:pic>
        <p:nvPicPr>
          <p:cNvPr id="386" name="Google Shape;386;p35"/>
          <p:cNvPicPr preferRelativeResize="0"/>
          <p:nvPr/>
        </p:nvPicPr>
        <p:blipFill>
          <a:blip r:embed="rId5">
            <a:alphaModFix/>
          </a:blip>
          <a:stretch>
            <a:fillRect/>
          </a:stretch>
        </p:blipFill>
        <p:spPr>
          <a:xfrm>
            <a:off x="3708450" y="152400"/>
            <a:ext cx="1647825" cy="1905000"/>
          </a:xfrm>
          <a:prstGeom prst="rect">
            <a:avLst/>
          </a:prstGeom>
          <a:noFill/>
          <a:ln>
            <a:noFill/>
          </a:ln>
        </p:spPr>
      </p:pic>
      <p:pic>
        <p:nvPicPr>
          <p:cNvPr id="387" name="Google Shape;387;p35"/>
          <p:cNvPicPr preferRelativeResize="0"/>
          <p:nvPr/>
        </p:nvPicPr>
        <p:blipFill>
          <a:blip r:embed="rId6">
            <a:alphaModFix/>
          </a:blip>
          <a:stretch>
            <a:fillRect/>
          </a:stretch>
        </p:blipFill>
        <p:spPr>
          <a:xfrm>
            <a:off x="1868513" y="2302425"/>
            <a:ext cx="1714500" cy="1905000"/>
          </a:xfrm>
          <a:prstGeom prst="rect">
            <a:avLst/>
          </a:prstGeom>
          <a:noFill/>
          <a:ln>
            <a:noFill/>
          </a:ln>
        </p:spPr>
      </p:pic>
      <p:pic>
        <p:nvPicPr>
          <p:cNvPr id="388" name="Google Shape;388;p35"/>
          <p:cNvPicPr preferRelativeResize="0"/>
          <p:nvPr/>
        </p:nvPicPr>
        <p:blipFill>
          <a:blip r:embed="rId7">
            <a:alphaModFix/>
          </a:blip>
          <a:stretch>
            <a:fillRect/>
          </a:stretch>
        </p:blipFill>
        <p:spPr>
          <a:xfrm>
            <a:off x="5482600" y="152400"/>
            <a:ext cx="1276350" cy="1905000"/>
          </a:xfrm>
          <a:prstGeom prst="rect">
            <a:avLst/>
          </a:prstGeom>
          <a:noFill/>
          <a:ln>
            <a:noFill/>
          </a:ln>
        </p:spPr>
      </p:pic>
      <p:pic>
        <p:nvPicPr>
          <p:cNvPr id="389" name="Google Shape;389;p35"/>
          <p:cNvPicPr preferRelativeResize="0"/>
          <p:nvPr/>
        </p:nvPicPr>
        <p:blipFill>
          <a:blip r:embed="rId8">
            <a:alphaModFix/>
          </a:blip>
          <a:stretch>
            <a:fillRect/>
          </a:stretch>
        </p:blipFill>
        <p:spPr>
          <a:xfrm>
            <a:off x="6954825" y="193275"/>
            <a:ext cx="1323975" cy="1905000"/>
          </a:xfrm>
          <a:prstGeom prst="rect">
            <a:avLst/>
          </a:prstGeom>
          <a:noFill/>
          <a:ln>
            <a:noFill/>
          </a:ln>
        </p:spPr>
      </p:pic>
      <p:pic>
        <p:nvPicPr>
          <p:cNvPr id="390" name="Google Shape;390;p35"/>
          <p:cNvPicPr preferRelativeResize="0"/>
          <p:nvPr/>
        </p:nvPicPr>
        <p:blipFill>
          <a:blip r:embed="rId9">
            <a:alphaModFix/>
          </a:blip>
          <a:stretch>
            <a:fillRect/>
          </a:stretch>
        </p:blipFill>
        <p:spPr>
          <a:xfrm>
            <a:off x="3924013" y="2302425"/>
            <a:ext cx="1647825" cy="1905000"/>
          </a:xfrm>
          <a:prstGeom prst="rect">
            <a:avLst/>
          </a:prstGeom>
          <a:noFill/>
          <a:ln>
            <a:noFill/>
          </a:ln>
        </p:spPr>
      </p:pic>
      <p:pic>
        <p:nvPicPr>
          <p:cNvPr id="391" name="Google Shape;391;p35"/>
          <p:cNvPicPr preferRelativeResize="0"/>
          <p:nvPr/>
        </p:nvPicPr>
        <p:blipFill>
          <a:blip r:embed="rId10">
            <a:alphaModFix/>
          </a:blip>
          <a:stretch>
            <a:fillRect/>
          </a:stretch>
        </p:blipFill>
        <p:spPr>
          <a:xfrm>
            <a:off x="6022388" y="2302425"/>
            <a:ext cx="1266825" cy="1905000"/>
          </a:xfrm>
          <a:prstGeom prst="rect">
            <a:avLst/>
          </a:prstGeom>
          <a:noFill/>
          <a:ln>
            <a:noFill/>
          </a:ln>
        </p:spPr>
      </p:pic>
      <p:pic>
        <p:nvPicPr>
          <p:cNvPr id="392" name="Google Shape;392;p35"/>
          <p:cNvPicPr preferRelativeResize="0"/>
          <p:nvPr/>
        </p:nvPicPr>
        <p:blipFill>
          <a:blip r:embed="rId11">
            <a:alphaModFix/>
          </a:blip>
          <a:stretch>
            <a:fillRect/>
          </a:stretch>
        </p:blipFill>
        <p:spPr>
          <a:xfrm flipH="1">
            <a:off x="247650" y="3572781"/>
            <a:ext cx="1647824" cy="1424819"/>
          </a:xfrm>
          <a:prstGeom prst="rect">
            <a:avLst/>
          </a:prstGeom>
          <a:noFill/>
          <a:ln>
            <a:noFill/>
          </a:ln>
        </p:spPr>
      </p:pic>
      <p:sp>
        <p:nvSpPr>
          <p:cNvPr id="393" name="Google Shape;393;p35"/>
          <p:cNvSpPr txBox="1"/>
          <p:nvPr/>
        </p:nvSpPr>
        <p:spPr>
          <a:xfrm>
            <a:off x="191225" y="-95600"/>
            <a:ext cx="30000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dk1"/>
                </a:solidFill>
              </a:rPr>
              <a:t>Click on a book to place a hold!</a:t>
            </a:r>
            <a:endParaRPr/>
          </a:p>
        </p:txBody>
      </p:sp>
      <p:sp>
        <p:nvSpPr>
          <p:cNvPr id="394" name="Google Shape;394;p35">
            <a:hlinkClick r:id="rId12" action="ppaction://hlinksldjump"/>
          </p:cNvPr>
          <p:cNvSpPr/>
          <p:nvPr/>
        </p:nvSpPr>
        <p:spPr>
          <a:xfrm>
            <a:off x="8700" y="17375"/>
            <a:ext cx="9144000" cy="5143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35">
            <a:hlinkClick r:id="rId13"/>
          </p:cNvPr>
          <p:cNvSpPr/>
          <p:nvPr/>
        </p:nvSpPr>
        <p:spPr>
          <a:xfrm>
            <a:off x="252075" y="147775"/>
            <a:ext cx="8153100" cy="4198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9C0A4"/>
        </a:solidFill>
        <a:effectLst/>
      </p:bgPr>
    </p:bg>
    <p:spTree>
      <p:nvGrpSpPr>
        <p:cNvPr id="1" name="Shape 399"/>
        <p:cNvGrpSpPr/>
        <p:nvPr/>
      </p:nvGrpSpPr>
      <p:grpSpPr>
        <a:xfrm>
          <a:off x="0" y="0"/>
          <a:ext cx="0" cy="0"/>
          <a:chOff x="0" y="0"/>
          <a:chExt cx="0" cy="0"/>
        </a:xfrm>
      </p:grpSpPr>
      <p:pic>
        <p:nvPicPr>
          <p:cNvPr id="400" name="Google Shape;400;p36"/>
          <p:cNvPicPr preferRelativeResize="0"/>
          <p:nvPr/>
        </p:nvPicPr>
        <p:blipFill>
          <a:blip r:embed="rId3">
            <a:alphaModFix/>
          </a:blip>
          <a:stretch>
            <a:fillRect/>
          </a:stretch>
        </p:blipFill>
        <p:spPr>
          <a:xfrm>
            <a:off x="613100" y="152400"/>
            <a:ext cx="1568600" cy="2004325"/>
          </a:xfrm>
          <a:prstGeom prst="rect">
            <a:avLst/>
          </a:prstGeom>
          <a:noFill/>
          <a:ln>
            <a:noFill/>
          </a:ln>
        </p:spPr>
      </p:pic>
      <p:pic>
        <p:nvPicPr>
          <p:cNvPr id="401" name="Google Shape;401;p36"/>
          <p:cNvPicPr preferRelativeResize="0"/>
          <p:nvPr/>
        </p:nvPicPr>
        <p:blipFill>
          <a:blip r:embed="rId4">
            <a:alphaModFix/>
          </a:blip>
          <a:stretch>
            <a:fillRect/>
          </a:stretch>
        </p:blipFill>
        <p:spPr>
          <a:xfrm>
            <a:off x="2732025" y="251725"/>
            <a:ext cx="1724025" cy="1905000"/>
          </a:xfrm>
          <a:prstGeom prst="rect">
            <a:avLst/>
          </a:prstGeom>
          <a:noFill/>
          <a:ln>
            <a:noFill/>
          </a:ln>
        </p:spPr>
      </p:pic>
      <p:pic>
        <p:nvPicPr>
          <p:cNvPr id="402" name="Google Shape;402;p36"/>
          <p:cNvPicPr preferRelativeResize="0"/>
          <p:nvPr/>
        </p:nvPicPr>
        <p:blipFill>
          <a:blip r:embed="rId5">
            <a:alphaModFix/>
          </a:blip>
          <a:stretch>
            <a:fillRect/>
          </a:stretch>
        </p:blipFill>
        <p:spPr>
          <a:xfrm>
            <a:off x="4860525" y="251725"/>
            <a:ext cx="1352550" cy="1905000"/>
          </a:xfrm>
          <a:prstGeom prst="rect">
            <a:avLst/>
          </a:prstGeom>
          <a:noFill/>
          <a:ln>
            <a:noFill/>
          </a:ln>
        </p:spPr>
      </p:pic>
      <p:pic>
        <p:nvPicPr>
          <p:cNvPr id="403" name="Google Shape;403;p36"/>
          <p:cNvPicPr preferRelativeResize="0"/>
          <p:nvPr/>
        </p:nvPicPr>
        <p:blipFill>
          <a:blip r:embed="rId6">
            <a:alphaModFix/>
          </a:blip>
          <a:stretch>
            <a:fillRect/>
          </a:stretch>
        </p:blipFill>
        <p:spPr>
          <a:xfrm>
            <a:off x="213225" y="2791075"/>
            <a:ext cx="1381125" cy="1905000"/>
          </a:xfrm>
          <a:prstGeom prst="rect">
            <a:avLst/>
          </a:prstGeom>
          <a:noFill/>
          <a:ln>
            <a:noFill/>
          </a:ln>
        </p:spPr>
      </p:pic>
      <p:pic>
        <p:nvPicPr>
          <p:cNvPr id="404" name="Google Shape;404;p36"/>
          <p:cNvPicPr preferRelativeResize="0"/>
          <p:nvPr/>
        </p:nvPicPr>
        <p:blipFill>
          <a:blip r:embed="rId7">
            <a:alphaModFix/>
          </a:blip>
          <a:stretch>
            <a:fillRect/>
          </a:stretch>
        </p:blipFill>
        <p:spPr>
          <a:xfrm>
            <a:off x="2007863" y="2791075"/>
            <a:ext cx="1885950" cy="1905000"/>
          </a:xfrm>
          <a:prstGeom prst="rect">
            <a:avLst/>
          </a:prstGeom>
          <a:noFill/>
          <a:ln>
            <a:noFill/>
          </a:ln>
        </p:spPr>
      </p:pic>
      <p:pic>
        <p:nvPicPr>
          <p:cNvPr id="405" name="Google Shape;405;p36"/>
          <p:cNvPicPr preferRelativeResize="0"/>
          <p:nvPr/>
        </p:nvPicPr>
        <p:blipFill>
          <a:blip r:embed="rId8">
            <a:alphaModFix/>
          </a:blip>
          <a:stretch>
            <a:fillRect/>
          </a:stretch>
        </p:blipFill>
        <p:spPr>
          <a:xfrm>
            <a:off x="6808750" y="251725"/>
            <a:ext cx="1533525" cy="1905000"/>
          </a:xfrm>
          <a:prstGeom prst="rect">
            <a:avLst/>
          </a:prstGeom>
          <a:noFill/>
          <a:ln>
            <a:noFill/>
          </a:ln>
        </p:spPr>
      </p:pic>
      <p:pic>
        <p:nvPicPr>
          <p:cNvPr id="406" name="Google Shape;406;p36"/>
          <p:cNvPicPr preferRelativeResize="0"/>
          <p:nvPr/>
        </p:nvPicPr>
        <p:blipFill>
          <a:blip r:embed="rId9">
            <a:alphaModFix/>
          </a:blip>
          <a:stretch>
            <a:fillRect/>
          </a:stretch>
        </p:blipFill>
        <p:spPr>
          <a:xfrm>
            <a:off x="4249275" y="2495550"/>
            <a:ext cx="4494899" cy="2359375"/>
          </a:xfrm>
          <a:prstGeom prst="rect">
            <a:avLst/>
          </a:prstGeom>
          <a:noFill/>
          <a:ln>
            <a:noFill/>
          </a:ln>
        </p:spPr>
      </p:pic>
      <p:sp>
        <p:nvSpPr>
          <p:cNvPr id="407" name="Google Shape;407;p36"/>
          <p:cNvSpPr txBox="1"/>
          <p:nvPr/>
        </p:nvSpPr>
        <p:spPr>
          <a:xfrm>
            <a:off x="651900" y="4804800"/>
            <a:ext cx="30000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dk1"/>
                </a:solidFill>
              </a:rPr>
              <a:t>Click on a book to place a hold!</a:t>
            </a:r>
            <a:endParaRPr/>
          </a:p>
        </p:txBody>
      </p:sp>
      <p:sp>
        <p:nvSpPr>
          <p:cNvPr id="408" name="Google Shape;408;p36">
            <a:hlinkClick r:id="rId10" action="ppaction://hlinksldjump"/>
          </p:cNvPr>
          <p:cNvSpPr/>
          <p:nvPr/>
        </p:nvSpPr>
        <p:spPr>
          <a:xfrm>
            <a:off x="8700" y="0"/>
            <a:ext cx="9144000" cy="5143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6">
            <a:hlinkClick r:id="rId11"/>
          </p:cNvPr>
          <p:cNvSpPr/>
          <p:nvPr/>
        </p:nvSpPr>
        <p:spPr>
          <a:xfrm>
            <a:off x="130375" y="165150"/>
            <a:ext cx="8211900" cy="4530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9C0A4"/>
        </a:solidFill>
        <a:effectLst/>
      </p:bgPr>
    </p:bg>
    <p:spTree>
      <p:nvGrpSpPr>
        <p:cNvPr id="1" name="Shape 413"/>
        <p:cNvGrpSpPr/>
        <p:nvPr/>
      </p:nvGrpSpPr>
      <p:grpSpPr>
        <a:xfrm>
          <a:off x="0" y="0"/>
          <a:ext cx="0" cy="0"/>
          <a:chOff x="0" y="0"/>
          <a:chExt cx="0" cy="0"/>
        </a:xfrm>
      </p:grpSpPr>
      <p:sp>
        <p:nvSpPr>
          <p:cNvPr id="414" name="Google Shape;414;p37"/>
          <p:cNvSpPr txBox="1"/>
          <p:nvPr/>
        </p:nvSpPr>
        <p:spPr>
          <a:xfrm>
            <a:off x="1592900" y="2057750"/>
            <a:ext cx="22983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800" b="1"/>
              <a:t>Fiction </a:t>
            </a:r>
            <a:endParaRPr sz="2800" b="1"/>
          </a:p>
        </p:txBody>
      </p:sp>
      <p:sp>
        <p:nvSpPr>
          <p:cNvPr id="415" name="Google Shape;415;p37"/>
          <p:cNvSpPr txBox="1"/>
          <p:nvPr/>
        </p:nvSpPr>
        <p:spPr>
          <a:xfrm>
            <a:off x="5933850" y="2088500"/>
            <a:ext cx="22983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t>Non-Fiction</a:t>
            </a:r>
            <a:endParaRPr sz="2400" b="1"/>
          </a:p>
        </p:txBody>
      </p:sp>
      <p:sp>
        <p:nvSpPr>
          <p:cNvPr id="416" name="Google Shape;416;p37"/>
          <p:cNvSpPr txBox="1"/>
          <p:nvPr/>
        </p:nvSpPr>
        <p:spPr>
          <a:xfrm>
            <a:off x="4006500" y="1957700"/>
            <a:ext cx="1131000" cy="815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100" b="1"/>
              <a:t>OR</a:t>
            </a:r>
            <a:endParaRPr sz="4100" b="1"/>
          </a:p>
        </p:txBody>
      </p:sp>
      <p:sp>
        <p:nvSpPr>
          <p:cNvPr id="417" name="Google Shape;417;p37">
            <a:hlinkClick r:id="rId3" action="ppaction://hlinksldjump"/>
          </p:cNvPr>
          <p:cNvSpPr/>
          <p:nvPr/>
        </p:nvSpPr>
        <p:spPr>
          <a:xfrm>
            <a:off x="0" y="0"/>
            <a:ext cx="9144000" cy="5143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7">
            <a:hlinkClick r:id="rId4" action="ppaction://hlinksldjump"/>
          </p:cNvPr>
          <p:cNvSpPr/>
          <p:nvPr/>
        </p:nvSpPr>
        <p:spPr>
          <a:xfrm>
            <a:off x="1590650" y="2112150"/>
            <a:ext cx="1399500" cy="573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7">
            <a:hlinkClick r:id="rId5" action="ppaction://hlinksldjump"/>
          </p:cNvPr>
          <p:cNvSpPr/>
          <p:nvPr/>
        </p:nvSpPr>
        <p:spPr>
          <a:xfrm>
            <a:off x="5936650" y="2042625"/>
            <a:ext cx="2094900" cy="730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D9C0A4"/>
        </a:solidFill>
        <a:effectLst/>
      </p:bgPr>
    </p:bg>
    <p:spTree>
      <p:nvGrpSpPr>
        <p:cNvPr id="1" name="Shape 423"/>
        <p:cNvGrpSpPr/>
        <p:nvPr/>
      </p:nvGrpSpPr>
      <p:grpSpPr>
        <a:xfrm>
          <a:off x="0" y="0"/>
          <a:ext cx="0" cy="0"/>
          <a:chOff x="0" y="0"/>
          <a:chExt cx="0" cy="0"/>
        </a:xfrm>
      </p:grpSpPr>
      <p:pic>
        <p:nvPicPr>
          <p:cNvPr id="424" name="Google Shape;424;p38"/>
          <p:cNvPicPr preferRelativeResize="0"/>
          <p:nvPr/>
        </p:nvPicPr>
        <p:blipFill>
          <a:blip r:embed="rId3">
            <a:alphaModFix/>
          </a:blip>
          <a:stretch>
            <a:fillRect/>
          </a:stretch>
        </p:blipFill>
        <p:spPr>
          <a:xfrm>
            <a:off x="222950" y="289900"/>
            <a:ext cx="1390675" cy="1876425"/>
          </a:xfrm>
          <a:prstGeom prst="rect">
            <a:avLst/>
          </a:prstGeom>
          <a:noFill/>
          <a:ln>
            <a:noFill/>
          </a:ln>
        </p:spPr>
      </p:pic>
      <p:pic>
        <p:nvPicPr>
          <p:cNvPr id="425" name="Google Shape;425;p38"/>
          <p:cNvPicPr preferRelativeResize="0"/>
          <p:nvPr/>
        </p:nvPicPr>
        <p:blipFill>
          <a:blip r:embed="rId4">
            <a:alphaModFix/>
          </a:blip>
          <a:stretch>
            <a:fillRect/>
          </a:stretch>
        </p:blipFill>
        <p:spPr>
          <a:xfrm>
            <a:off x="1718425" y="264725"/>
            <a:ext cx="1436950" cy="1884358"/>
          </a:xfrm>
          <a:prstGeom prst="rect">
            <a:avLst/>
          </a:prstGeom>
          <a:noFill/>
          <a:ln>
            <a:noFill/>
          </a:ln>
        </p:spPr>
      </p:pic>
      <p:pic>
        <p:nvPicPr>
          <p:cNvPr id="426" name="Google Shape;426;p38"/>
          <p:cNvPicPr preferRelativeResize="0"/>
          <p:nvPr/>
        </p:nvPicPr>
        <p:blipFill>
          <a:blip r:embed="rId5">
            <a:alphaModFix/>
          </a:blip>
          <a:stretch>
            <a:fillRect/>
          </a:stretch>
        </p:blipFill>
        <p:spPr>
          <a:xfrm>
            <a:off x="3220014" y="254400"/>
            <a:ext cx="1529161" cy="1905000"/>
          </a:xfrm>
          <a:prstGeom prst="rect">
            <a:avLst/>
          </a:prstGeom>
          <a:noFill/>
          <a:ln>
            <a:noFill/>
          </a:ln>
        </p:spPr>
      </p:pic>
      <p:pic>
        <p:nvPicPr>
          <p:cNvPr id="427" name="Google Shape;427;p38"/>
          <p:cNvPicPr preferRelativeResize="0"/>
          <p:nvPr/>
        </p:nvPicPr>
        <p:blipFill>
          <a:blip r:embed="rId6">
            <a:alphaModFix/>
          </a:blip>
          <a:stretch>
            <a:fillRect/>
          </a:stretch>
        </p:blipFill>
        <p:spPr>
          <a:xfrm>
            <a:off x="4935503" y="443300"/>
            <a:ext cx="1742532" cy="1527200"/>
          </a:xfrm>
          <a:prstGeom prst="rect">
            <a:avLst/>
          </a:prstGeom>
          <a:noFill/>
          <a:ln>
            <a:noFill/>
          </a:ln>
        </p:spPr>
      </p:pic>
      <p:pic>
        <p:nvPicPr>
          <p:cNvPr id="428" name="Google Shape;428;p38"/>
          <p:cNvPicPr preferRelativeResize="0"/>
          <p:nvPr/>
        </p:nvPicPr>
        <p:blipFill>
          <a:blip r:embed="rId7">
            <a:alphaModFix/>
          </a:blip>
          <a:stretch>
            <a:fillRect/>
          </a:stretch>
        </p:blipFill>
        <p:spPr>
          <a:xfrm>
            <a:off x="917300" y="2401050"/>
            <a:ext cx="1257300" cy="1905000"/>
          </a:xfrm>
          <a:prstGeom prst="rect">
            <a:avLst/>
          </a:prstGeom>
          <a:noFill/>
          <a:ln>
            <a:noFill/>
          </a:ln>
        </p:spPr>
      </p:pic>
      <p:pic>
        <p:nvPicPr>
          <p:cNvPr id="429" name="Google Shape;429;p38"/>
          <p:cNvPicPr preferRelativeResize="0"/>
          <p:nvPr/>
        </p:nvPicPr>
        <p:blipFill>
          <a:blip r:embed="rId8">
            <a:alphaModFix/>
          </a:blip>
          <a:stretch>
            <a:fillRect/>
          </a:stretch>
        </p:blipFill>
        <p:spPr>
          <a:xfrm>
            <a:off x="7002989" y="289904"/>
            <a:ext cx="1436961" cy="1905000"/>
          </a:xfrm>
          <a:prstGeom prst="rect">
            <a:avLst/>
          </a:prstGeom>
          <a:noFill/>
          <a:ln>
            <a:noFill/>
          </a:ln>
        </p:spPr>
      </p:pic>
      <p:pic>
        <p:nvPicPr>
          <p:cNvPr id="430" name="Google Shape;430;p38"/>
          <p:cNvPicPr preferRelativeResize="0"/>
          <p:nvPr/>
        </p:nvPicPr>
        <p:blipFill>
          <a:blip r:embed="rId9">
            <a:alphaModFix/>
          </a:blip>
          <a:stretch>
            <a:fillRect/>
          </a:stretch>
        </p:blipFill>
        <p:spPr>
          <a:xfrm>
            <a:off x="2500850" y="2401038"/>
            <a:ext cx="1304925" cy="1905000"/>
          </a:xfrm>
          <a:prstGeom prst="rect">
            <a:avLst/>
          </a:prstGeom>
          <a:noFill/>
          <a:ln>
            <a:noFill/>
          </a:ln>
        </p:spPr>
      </p:pic>
      <p:pic>
        <p:nvPicPr>
          <p:cNvPr id="431" name="Google Shape;431;p38"/>
          <p:cNvPicPr preferRelativeResize="0"/>
          <p:nvPr/>
        </p:nvPicPr>
        <p:blipFill>
          <a:blip r:embed="rId10">
            <a:alphaModFix/>
          </a:blip>
          <a:stretch>
            <a:fillRect/>
          </a:stretch>
        </p:blipFill>
        <p:spPr>
          <a:xfrm>
            <a:off x="4188000" y="2415313"/>
            <a:ext cx="1905000" cy="1876425"/>
          </a:xfrm>
          <a:prstGeom prst="rect">
            <a:avLst/>
          </a:prstGeom>
          <a:noFill/>
          <a:ln>
            <a:noFill/>
          </a:ln>
        </p:spPr>
      </p:pic>
      <p:pic>
        <p:nvPicPr>
          <p:cNvPr id="432" name="Google Shape;432;p38"/>
          <p:cNvPicPr preferRelativeResize="0"/>
          <p:nvPr/>
        </p:nvPicPr>
        <p:blipFill>
          <a:blip r:embed="rId11">
            <a:alphaModFix/>
          </a:blip>
          <a:stretch>
            <a:fillRect/>
          </a:stretch>
        </p:blipFill>
        <p:spPr>
          <a:xfrm>
            <a:off x="6475225" y="2401050"/>
            <a:ext cx="1390674" cy="1905000"/>
          </a:xfrm>
          <a:prstGeom prst="rect">
            <a:avLst/>
          </a:prstGeom>
          <a:noFill/>
          <a:ln>
            <a:noFill/>
          </a:ln>
        </p:spPr>
      </p:pic>
      <p:sp>
        <p:nvSpPr>
          <p:cNvPr id="433" name="Google Shape;433;p38"/>
          <p:cNvSpPr txBox="1"/>
          <p:nvPr/>
        </p:nvSpPr>
        <p:spPr>
          <a:xfrm>
            <a:off x="3276900" y="4736575"/>
            <a:ext cx="30000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dk1"/>
                </a:solidFill>
              </a:rPr>
              <a:t>Click on a book to place a hold!</a:t>
            </a:r>
            <a:endParaRPr/>
          </a:p>
        </p:txBody>
      </p:sp>
      <p:sp>
        <p:nvSpPr>
          <p:cNvPr id="434" name="Google Shape;434;p38">
            <a:hlinkClick r:id="rId12" action="ppaction://hlinksldjump"/>
          </p:cNvPr>
          <p:cNvSpPr/>
          <p:nvPr/>
        </p:nvSpPr>
        <p:spPr>
          <a:xfrm>
            <a:off x="0" y="8700"/>
            <a:ext cx="9144000" cy="5143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8">
            <a:hlinkClick r:id="rId13"/>
          </p:cNvPr>
          <p:cNvSpPr/>
          <p:nvPr/>
        </p:nvSpPr>
        <p:spPr>
          <a:xfrm>
            <a:off x="130375" y="234675"/>
            <a:ext cx="8474700" cy="4241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9C0A4"/>
        </a:solidFill>
        <a:effectLst/>
      </p:bgPr>
    </p:bg>
    <p:spTree>
      <p:nvGrpSpPr>
        <p:cNvPr id="1" name="Shape 439"/>
        <p:cNvGrpSpPr/>
        <p:nvPr/>
      </p:nvGrpSpPr>
      <p:grpSpPr>
        <a:xfrm>
          <a:off x="0" y="0"/>
          <a:ext cx="0" cy="0"/>
          <a:chOff x="0" y="0"/>
          <a:chExt cx="0" cy="0"/>
        </a:xfrm>
      </p:grpSpPr>
      <p:pic>
        <p:nvPicPr>
          <p:cNvPr id="440" name="Google Shape;440;p39"/>
          <p:cNvPicPr preferRelativeResize="0"/>
          <p:nvPr/>
        </p:nvPicPr>
        <p:blipFill>
          <a:blip r:embed="rId3">
            <a:alphaModFix/>
          </a:blip>
          <a:stretch>
            <a:fillRect/>
          </a:stretch>
        </p:blipFill>
        <p:spPr>
          <a:xfrm>
            <a:off x="5210700" y="1846363"/>
            <a:ext cx="1165075" cy="1629475"/>
          </a:xfrm>
          <a:prstGeom prst="rect">
            <a:avLst/>
          </a:prstGeom>
          <a:noFill/>
          <a:ln>
            <a:noFill/>
          </a:ln>
        </p:spPr>
      </p:pic>
      <p:pic>
        <p:nvPicPr>
          <p:cNvPr id="441" name="Google Shape;441;p39"/>
          <p:cNvPicPr preferRelativeResize="0"/>
          <p:nvPr/>
        </p:nvPicPr>
        <p:blipFill>
          <a:blip r:embed="rId4">
            <a:alphaModFix/>
          </a:blip>
          <a:stretch>
            <a:fillRect/>
          </a:stretch>
        </p:blipFill>
        <p:spPr>
          <a:xfrm>
            <a:off x="111688" y="152425"/>
            <a:ext cx="1270998" cy="1629475"/>
          </a:xfrm>
          <a:prstGeom prst="rect">
            <a:avLst/>
          </a:prstGeom>
          <a:noFill/>
          <a:ln>
            <a:noFill/>
          </a:ln>
        </p:spPr>
      </p:pic>
      <p:pic>
        <p:nvPicPr>
          <p:cNvPr id="442" name="Google Shape;442;p39"/>
          <p:cNvPicPr preferRelativeResize="0"/>
          <p:nvPr/>
        </p:nvPicPr>
        <p:blipFill>
          <a:blip r:embed="rId5">
            <a:alphaModFix/>
          </a:blip>
          <a:stretch>
            <a:fillRect/>
          </a:stretch>
        </p:blipFill>
        <p:spPr>
          <a:xfrm>
            <a:off x="1437550" y="152425"/>
            <a:ext cx="1271000" cy="1629473"/>
          </a:xfrm>
          <a:prstGeom prst="rect">
            <a:avLst/>
          </a:prstGeom>
          <a:noFill/>
          <a:ln>
            <a:noFill/>
          </a:ln>
        </p:spPr>
      </p:pic>
      <p:pic>
        <p:nvPicPr>
          <p:cNvPr id="443" name="Google Shape;443;p39"/>
          <p:cNvPicPr preferRelativeResize="0"/>
          <p:nvPr/>
        </p:nvPicPr>
        <p:blipFill>
          <a:blip r:embed="rId6">
            <a:alphaModFix/>
          </a:blip>
          <a:stretch>
            <a:fillRect/>
          </a:stretch>
        </p:blipFill>
        <p:spPr>
          <a:xfrm>
            <a:off x="3493550" y="1862138"/>
            <a:ext cx="1597925" cy="1597925"/>
          </a:xfrm>
          <a:prstGeom prst="rect">
            <a:avLst/>
          </a:prstGeom>
          <a:noFill/>
          <a:ln>
            <a:noFill/>
          </a:ln>
        </p:spPr>
      </p:pic>
      <p:pic>
        <p:nvPicPr>
          <p:cNvPr id="444" name="Google Shape;444;p39"/>
          <p:cNvPicPr preferRelativeResize="0"/>
          <p:nvPr/>
        </p:nvPicPr>
        <p:blipFill>
          <a:blip r:embed="rId7">
            <a:alphaModFix/>
          </a:blip>
          <a:stretch>
            <a:fillRect/>
          </a:stretch>
        </p:blipFill>
        <p:spPr>
          <a:xfrm>
            <a:off x="111688" y="1862125"/>
            <a:ext cx="1238400" cy="1597936"/>
          </a:xfrm>
          <a:prstGeom prst="rect">
            <a:avLst/>
          </a:prstGeom>
          <a:noFill/>
          <a:ln>
            <a:noFill/>
          </a:ln>
        </p:spPr>
      </p:pic>
      <p:pic>
        <p:nvPicPr>
          <p:cNvPr id="445" name="Google Shape;445;p39"/>
          <p:cNvPicPr preferRelativeResize="0"/>
          <p:nvPr/>
        </p:nvPicPr>
        <p:blipFill>
          <a:blip r:embed="rId8">
            <a:alphaModFix/>
          </a:blip>
          <a:stretch>
            <a:fillRect/>
          </a:stretch>
        </p:blipFill>
        <p:spPr>
          <a:xfrm>
            <a:off x="1469325" y="1880038"/>
            <a:ext cx="1905000" cy="1562100"/>
          </a:xfrm>
          <a:prstGeom prst="rect">
            <a:avLst/>
          </a:prstGeom>
          <a:noFill/>
          <a:ln>
            <a:noFill/>
          </a:ln>
        </p:spPr>
      </p:pic>
      <p:pic>
        <p:nvPicPr>
          <p:cNvPr id="446" name="Google Shape;446;p39"/>
          <p:cNvPicPr preferRelativeResize="0"/>
          <p:nvPr/>
        </p:nvPicPr>
        <p:blipFill>
          <a:blip r:embed="rId9">
            <a:alphaModFix/>
          </a:blip>
          <a:stretch>
            <a:fillRect/>
          </a:stretch>
        </p:blipFill>
        <p:spPr>
          <a:xfrm>
            <a:off x="4053938" y="152425"/>
            <a:ext cx="1189512" cy="1629475"/>
          </a:xfrm>
          <a:prstGeom prst="rect">
            <a:avLst/>
          </a:prstGeom>
          <a:noFill/>
          <a:ln>
            <a:noFill/>
          </a:ln>
        </p:spPr>
      </p:pic>
      <p:pic>
        <p:nvPicPr>
          <p:cNvPr id="447" name="Google Shape;447;p39"/>
          <p:cNvPicPr preferRelativeResize="0"/>
          <p:nvPr/>
        </p:nvPicPr>
        <p:blipFill>
          <a:blip r:embed="rId10">
            <a:alphaModFix/>
          </a:blip>
          <a:stretch>
            <a:fillRect/>
          </a:stretch>
        </p:blipFill>
        <p:spPr>
          <a:xfrm>
            <a:off x="5301938" y="130975"/>
            <a:ext cx="1238396" cy="1629475"/>
          </a:xfrm>
          <a:prstGeom prst="rect">
            <a:avLst/>
          </a:prstGeom>
          <a:noFill/>
          <a:ln>
            <a:noFill/>
          </a:ln>
        </p:spPr>
      </p:pic>
      <p:pic>
        <p:nvPicPr>
          <p:cNvPr id="448" name="Google Shape;448;p39"/>
          <p:cNvPicPr preferRelativeResize="0"/>
          <p:nvPr/>
        </p:nvPicPr>
        <p:blipFill>
          <a:blip r:embed="rId11">
            <a:alphaModFix/>
          </a:blip>
          <a:stretch>
            <a:fillRect/>
          </a:stretch>
        </p:blipFill>
        <p:spPr>
          <a:xfrm>
            <a:off x="6608875" y="130975"/>
            <a:ext cx="1238400" cy="1629472"/>
          </a:xfrm>
          <a:prstGeom prst="rect">
            <a:avLst/>
          </a:prstGeom>
          <a:noFill/>
          <a:ln>
            <a:noFill/>
          </a:ln>
        </p:spPr>
      </p:pic>
      <p:pic>
        <p:nvPicPr>
          <p:cNvPr id="449" name="Google Shape;449;p39"/>
          <p:cNvPicPr preferRelativeResize="0"/>
          <p:nvPr/>
        </p:nvPicPr>
        <p:blipFill>
          <a:blip r:embed="rId12">
            <a:alphaModFix/>
          </a:blip>
          <a:stretch>
            <a:fillRect/>
          </a:stretch>
        </p:blipFill>
        <p:spPr>
          <a:xfrm>
            <a:off x="7894625" y="152425"/>
            <a:ext cx="1238400" cy="1629467"/>
          </a:xfrm>
          <a:prstGeom prst="rect">
            <a:avLst/>
          </a:prstGeom>
          <a:noFill/>
          <a:ln>
            <a:noFill/>
          </a:ln>
        </p:spPr>
      </p:pic>
      <p:pic>
        <p:nvPicPr>
          <p:cNvPr id="450" name="Google Shape;450;p39"/>
          <p:cNvPicPr preferRelativeResize="0"/>
          <p:nvPr/>
        </p:nvPicPr>
        <p:blipFill>
          <a:blip r:embed="rId13">
            <a:alphaModFix/>
          </a:blip>
          <a:stretch>
            <a:fillRect/>
          </a:stretch>
        </p:blipFill>
        <p:spPr>
          <a:xfrm>
            <a:off x="2757025" y="163150"/>
            <a:ext cx="1238400" cy="1629467"/>
          </a:xfrm>
          <a:prstGeom prst="rect">
            <a:avLst/>
          </a:prstGeom>
          <a:noFill/>
          <a:ln>
            <a:noFill/>
          </a:ln>
        </p:spPr>
      </p:pic>
      <p:pic>
        <p:nvPicPr>
          <p:cNvPr id="451" name="Google Shape;451;p39"/>
          <p:cNvPicPr preferRelativeResize="0"/>
          <p:nvPr/>
        </p:nvPicPr>
        <p:blipFill>
          <a:blip r:embed="rId14">
            <a:alphaModFix/>
          </a:blip>
          <a:stretch>
            <a:fillRect/>
          </a:stretch>
        </p:blipFill>
        <p:spPr>
          <a:xfrm>
            <a:off x="6495000" y="1846349"/>
            <a:ext cx="1238400" cy="1629474"/>
          </a:xfrm>
          <a:prstGeom prst="rect">
            <a:avLst/>
          </a:prstGeom>
          <a:noFill/>
          <a:ln>
            <a:noFill/>
          </a:ln>
        </p:spPr>
      </p:pic>
      <p:pic>
        <p:nvPicPr>
          <p:cNvPr id="452" name="Google Shape;452;p39"/>
          <p:cNvPicPr preferRelativeResize="0"/>
          <p:nvPr/>
        </p:nvPicPr>
        <p:blipFill>
          <a:blip r:embed="rId15">
            <a:alphaModFix/>
          </a:blip>
          <a:stretch>
            <a:fillRect/>
          </a:stretch>
        </p:blipFill>
        <p:spPr>
          <a:xfrm>
            <a:off x="7830973" y="1872313"/>
            <a:ext cx="1238375" cy="1577548"/>
          </a:xfrm>
          <a:prstGeom prst="rect">
            <a:avLst/>
          </a:prstGeom>
          <a:noFill/>
          <a:ln>
            <a:noFill/>
          </a:ln>
        </p:spPr>
      </p:pic>
      <p:pic>
        <p:nvPicPr>
          <p:cNvPr id="453" name="Google Shape;453;p39"/>
          <p:cNvPicPr preferRelativeResize="0"/>
          <p:nvPr/>
        </p:nvPicPr>
        <p:blipFill>
          <a:blip r:embed="rId16">
            <a:alphaModFix/>
          </a:blip>
          <a:stretch>
            <a:fillRect/>
          </a:stretch>
        </p:blipFill>
        <p:spPr>
          <a:xfrm>
            <a:off x="425750" y="3540275"/>
            <a:ext cx="1165075" cy="1532979"/>
          </a:xfrm>
          <a:prstGeom prst="rect">
            <a:avLst/>
          </a:prstGeom>
          <a:noFill/>
          <a:ln>
            <a:noFill/>
          </a:ln>
        </p:spPr>
      </p:pic>
      <p:pic>
        <p:nvPicPr>
          <p:cNvPr id="454" name="Google Shape;454;p39"/>
          <p:cNvPicPr preferRelativeResize="0"/>
          <p:nvPr/>
        </p:nvPicPr>
        <p:blipFill>
          <a:blip r:embed="rId17">
            <a:alphaModFix/>
          </a:blip>
          <a:stretch>
            <a:fillRect/>
          </a:stretch>
        </p:blipFill>
        <p:spPr>
          <a:xfrm>
            <a:off x="1637775" y="3529579"/>
            <a:ext cx="1189500" cy="1544796"/>
          </a:xfrm>
          <a:prstGeom prst="rect">
            <a:avLst/>
          </a:prstGeom>
          <a:noFill/>
          <a:ln>
            <a:noFill/>
          </a:ln>
        </p:spPr>
      </p:pic>
      <p:pic>
        <p:nvPicPr>
          <p:cNvPr id="455" name="Google Shape;455;p39"/>
          <p:cNvPicPr preferRelativeResize="0"/>
          <p:nvPr/>
        </p:nvPicPr>
        <p:blipFill>
          <a:blip r:embed="rId18">
            <a:alphaModFix/>
          </a:blip>
          <a:stretch>
            <a:fillRect/>
          </a:stretch>
        </p:blipFill>
        <p:spPr>
          <a:xfrm>
            <a:off x="2874225" y="3529600"/>
            <a:ext cx="1189500" cy="1544801"/>
          </a:xfrm>
          <a:prstGeom prst="rect">
            <a:avLst/>
          </a:prstGeom>
          <a:noFill/>
          <a:ln>
            <a:noFill/>
          </a:ln>
        </p:spPr>
      </p:pic>
      <p:pic>
        <p:nvPicPr>
          <p:cNvPr id="456" name="Google Shape;456;p39"/>
          <p:cNvPicPr preferRelativeResize="0"/>
          <p:nvPr/>
        </p:nvPicPr>
        <p:blipFill>
          <a:blip r:embed="rId19">
            <a:alphaModFix/>
          </a:blip>
          <a:stretch>
            <a:fillRect/>
          </a:stretch>
        </p:blipFill>
        <p:spPr>
          <a:xfrm>
            <a:off x="4110673" y="3540325"/>
            <a:ext cx="1126737" cy="1532975"/>
          </a:xfrm>
          <a:prstGeom prst="rect">
            <a:avLst/>
          </a:prstGeom>
          <a:noFill/>
          <a:ln>
            <a:noFill/>
          </a:ln>
        </p:spPr>
      </p:pic>
      <p:sp>
        <p:nvSpPr>
          <p:cNvPr id="457" name="Google Shape;457;p39"/>
          <p:cNvSpPr txBox="1"/>
          <p:nvPr/>
        </p:nvSpPr>
        <p:spPr>
          <a:xfrm>
            <a:off x="6927525" y="4424225"/>
            <a:ext cx="20862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t>Click on a book to place a hold!</a:t>
            </a:r>
            <a:endParaRPr sz="500"/>
          </a:p>
        </p:txBody>
      </p:sp>
      <p:pic>
        <p:nvPicPr>
          <p:cNvPr id="458" name="Google Shape;458;p39"/>
          <p:cNvPicPr preferRelativeResize="0"/>
          <p:nvPr/>
        </p:nvPicPr>
        <p:blipFill>
          <a:blip r:embed="rId20">
            <a:alphaModFix/>
          </a:blip>
          <a:stretch>
            <a:fillRect/>
          </a:stretch>
        </p:blipFill>
        <p:spPr>
          <a:xfrm>
            <a:off x="5347125" y="3561775"/>
            <a:ext cx="1110939" cy="1511475"/>
          </a:xfrm>
          <a:prstGeom prst="rect">
            <a:avLst/>
          </a:prstGeom>
          <a:noFill/>
          <a:ln>
            <a:noFill/>
          </a:ln>
        </p:spPr>
      </p:pic>
      <p:sp>
        <p:nvSpPr>
          <p:cNvPr id="459" name="Google Shape;459;p39">
            <a:hlinkClick r:id="rId21" action="ppaction://hlinksldjump"/>
          </p:cNvPr>
          <p:cNvSpPr/>
          <p:nvPr/>
        </p:nvSpPr>
        <p:spPr>
          <a:xfrm>
            <a:off x="8700" y="8700"/>
            <a:ext cx="9144000" cy="5143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9">
            <a:hlinkClick r:id="rId22"/>
          </p:cNvPr>
          <p:cNvSpPr/>
          <p:nvPr/>
        </p:nvSpPr>
        <p:spPr>
          <a:xfrm>
            <a:off x="104300" y="156450"/>
            <a:ext cx="8965200" cy="4916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40"/>
          <p:cNvSpPr txBox="1">
            <a:spLocks noGrp="1"/>
          </p:cNvSpPr>
          <p:nvPr>
            <p:ph type="title"/>
          </p:nvPr>
        </p:nvSpPr>
        <p:spPr>
          <a:xfrm>
            <a:off x="311700" y="88650"/>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Want to learn more? Check out these fun websites!</a:t>
            </a:r>
            <a:endParaRPr/>
          </a:p>
        </p:txBody>
      </p:sp>
      <p:sp>
        <p:nvSpPr>
          <p:cNvPr id="466" name="Google Shape;466;p40"/>
          <p:cNvSpPr txBox="1">
            <a:spLocks noGrp="1"/>
          </p:cNvSpPr>
          <p:nvPr>
            <p:ph type="body" idx="1"/>
          </p:nvPr>
        </p:nvSpPr>
        <p:spPr>
          <a:xfrm>
            <a:off x="311700" y="661350"/>
            <a:ext cx="8520600" cy="1191600"/>
          </a:xfrm>
          <a:prstGeom prst="rect">
            <a:avLst/>
          </a:prstGeom>
        </p:spPr>
        <p:txBody>
          <a:bodyPr spcFirstLastPara="1" wrap="square" lIns="91425" tIns="91425" rIns="91425" bIns="91425" anchor="t" anchorCtr="0">
            <a:normAutofit fontScale="25000" lnSpcReduction="20000"/>
          </a:bodyPr>
          <a:lstStyle/>
          <a:p>
            <a:pPr marL="0" lvl="0" indent="0" algn="ctr" rtl="0">
              <a:spcBef>
                <a:spcPts val="0"/>
              </a:spcBef>
              <a:spcAft>
                <a:spcPts val="0"/>
              </a:spcAft>
              <a:buNone/>
            </a:pPr>
            <a:r>
              <a:rPr lang="en" sz="3000" u="sng">
                <a:solidFill>
                  <a:schemeClr val="hlink"/>
                </a:solidFill>
                <a:hlinkClick r:id="rId3"/>
              </a:rPr>
              <a:t>https://artsandculture.google.com/story/everything-you-ever-wanted-to-know-about-the-dodo/lQKCJWtqLgvEIA</a:t>
            </a:r>
            <a:endParaRPr sz="3000"/>
          </a:p>
          <a:p>
            <a:pPr marL="0" lvl="0" indent="0" algn="ctr" rtl="0">
              <a:spcBef>
                <a:spcPts val="1200"/>
              </a:spcBef>
              <a:spcAft>
                <a:spcPts val="0"/>
              </a:spcAft>
              <a:buNone/>
            </a:pPr>
            <a:r>
              <a:rPr lang="en" sz="3000" u="sng">
                <a:solidFill>
                  <a:schemeClr val="hlink"/>
                </a:solidFill>
                <a:hlinkClick r:id="rId4"/>
              </a:rPr>
              <a:t>https://animals.net/dodo/</a:t>
            </a:r>
            <a:endParaRPr sz="3000"/>
          </a:p>
          <a:p>
            <a:pPr marL="0" lvl="0" indent="0" algn="ctr" rtl="0">
              <a:spcBef>
                <a:spcPts val="1200"/>
              </a:spcBef>
              <a:spcAft>
                <a:spcPts val="0"/>
              </a:spcAft>
              <a:buNone/>
            </a:pPr>
            <a:r>
              <a:rPr lang="en" sz="3000" u="sng">
                <a:solidFill>
                  <a:schemeClr val="hlink"/>
                </a:solidFill>
                <a:hlinkClick r:id="rId5"/>
              </a:rPr>
              <a:t>https://www.amnh.org/explore/news-blogs/news-posts/mammoth-or-mastodon</a:t>
            </a:r>
            <a:endParaRPr sz="3000"/>
          </a:p>
          <a:p>
            <a:pPr marL="0" lvl="0" indent="0" algn="ctr" rtl="0">
              <a:spcBef>
                <a:spcPts val="1200"/>
              </a:spcBef>
              <a:spcAft>
                <a:spcPts val="0"/>
              </a:spcAft>
              <a:buNone/>
            </a:pPr>
            <a:r>
              <a:rPr lang="en" sz="3000" u="sng">
                <a:solidFill>
                  <a:schemeClr val="hlink"/>
                </a:solidFill>
                <a:hlinkClick r:id="rId6"/>
              </a:rPr>
              <a:t>https://www.youtube.com/watch?v=2NygtUEvY9k</a:t>
            </a:r>
            <a:endParaRPr sz="3000"/>
          </a:p>
          <a:p>
            <a:pPr marL="0" lvl="0" indent="0" algn="ctr" rtl="0">
              <a:spcBef>
                <a:spcPts val="1200"/>
              </a:spcBef>
              <a:spcAft>
                <a:spcPts val="0"/>
              </a:spcAft>
              <a:buNone/>
            </a:pPr>
            <a:r>
              <a:rPr lang="en" sz="3000" u="sng">
                <a:solidFill>
                  <a:schemeClr val="hlink"/>
                </a:solidFill>
                <a:hlinkClick r:id="rId7"/>
              </a:rPr>
              <a:t>https://kids.nationalgeographic.com/animals/prehistoric/facts/woolly-mammoth</a:t>
            </a:r>
            <a:endParaRPr sz="3000"/>
          </a:p>
          <a:p>
            <a:pPr marL="0" lvl="0" indent="0" algn="ctr" rtl="0">
              <a:spcBef>
                <a:spcPts val="1200"/>
              </a:spcBef>
              <a:spcAft>
                <a:spcPts val="0"/>
              </a:spcAft>
              <a:buNone/>
            </a:pPr>
            <a:r>
              <a:rPr lang="en" sz="3000" u="sng">
                <a:solidFill>
                  <a:schemeClr val="hlink"/>
                </a:solidFill>
                <a:hlinkClick r:id="rId8"/>
              </a:rPr>
              <a:t>https://www.britannica.com/animal/woolly-mammoth</a:t>
            </a:r>
            <a:endParaRPr sz="3000"/>
          </a:p>
          <a:p>
            <a:pPr marL="0" lvl="0" indent="0" algn="ctr" rtl="0">
              <a:spcBef>
                <a:spcPts val="1200"/>
              </a:spcBef>
              <a:spcAft>
                <a:spcPts val="0"/>
              </a:spcAft>
              <a:buNone/>
            </a:pPr>
            <a:r>
              <a:rPr lang="en" sz="3000" u="sng">
                <a:solidFill>
                  <a:schemeClr val="hlink"/>
                </a:solidFill>
                <a:hlinkClick r:id="rId9"/>
              </a:rPr>
              <a:t>https://www.exploringthedeep.com/creatures/megalodon/</a:t>
            </a:r>
            <a:endParaRPr sz="3000"/>
          </a:p>
          <a:p>
            <a:pPr marL="0" lvl="0" indent="0" algn="ctr" rtl="0">
              <a:spcBef>
                <a:spcPts val="1200"/>
              </a:spcBef>
              <a:spcAft>
                <a:spcPts val="0"/>
              </a:spcAft>
              <a:buNone/>
            </a:pPr>
            <a:r>
              <a:rPr lang="en" sz="3000" u="sng">
                <a:solidFill>
                  <a:schemeClr val="hlink"/>
                </a:solidFill>
                <a:hlinkClick r:id="rId10"/>
              </a:rPr>
              <a:t>https://naturalhistory.si.edu/education/teaching-resources/paleontology/extinction-over-time</a:t>
            </a:r>
            <a:endParaRPr sz="3000"/>
          </a:p>
          <a:p>
            <a:pPr marL="0" lvl="0" indent="0" algn="ctr" rtl="0">
              <a:spcBef>
                <a:spcPts val="1200"/>
              </a:spcBef>
              <a:spcAft>
                <a:spcPts val="0"/>
              </a:spcAft>
              <a:buNone/>
            </a:pPr>
            <a:r>
              <a:rPr lang="en" sz="3000" u="sng">
                <a:solidFill>
                  <a:schemeClr val="hlink"/>
                </a:solidFill>
                <a:hlinkClick r:id="rId11"/>
              </a:rPr>
              <a:t>https://www.worldwildlife.org/species/directory?direction=desc&amp;sort=extinction_status</a:t>
            </a:r>
            <a:endParaRPr sz="3000"/>
          </a:p>
          <a:p>
            <a:pPr marL="0" lvl="0" indent="0" algn="ctr" rtl="0">
              <a:spcBef>
                <a:spcPts val="1200"/>
              </a:spcBef>
              <a:spcAft>
                <a:spcPts val="0"/>
              </a:spcAft>
              <a:buNone/>
            </a:pPr>
            <a:endParaRPr sz="3000"/>
          </a:p>
          <a:p>
            <a:pPr marL="0" lvl="0" indent="0" algn="ctr" rtl="0">
              <a:spcBef>
                <a:spcPts val="1200"/>
              </a:spcBef>
              <a:spcAft>
                <a:spcPts val="0"/>
              </a:spcAft>
              <a:buNone/>
            </a:pPr>
            <a:endParaRPr sz="3000"/>
          </a:p>
          <a:p>
            <a:pPr marL="0" lvl="0" indent="0" algn="ctr" rtl="0">
              <a:spcBef>
                <a:spcPts val="1200"/>
              </a:spcBef>
              <a:spcAft>
                <a:spcPts val="0"/>
              </a:spcAft>
              <a:buNone/>
            </a:pPr>
            <a:endParaRPr sz="4600"/>
          </a:p>
          <a:p>
            <a:pPr marL="0" lvl="0" indent="0" algn="ctr" rtl="0">
              <a:spcBef>
                <a:spcPts val="1200"/>
              </a:spcBef>
              <a:spcAft>
                <a:spcPts val="0"/>
              </a:spcAft>
              <a:buNone/>
            </a:pPr>
            <a:endParaRPr sz="4600"/>
          </a:p>
          <a:p>
            <a:pPr marL="0" lvl="0" indent="0" algn="ctr" rtl="0">
              <a:spcBef>
                <a:spcPts val="1200"/>
              </a:spcBef>
              <a:spcAft>
                <a:spcPts val="0"/>
              </a:spcAft>
              <a:buNone/>
            </a:pPr>
            <a:endParaRPr sz="4600"/>
          </a:p>
          <a:p>
            <a:pPr marL="0" lvl="0" indent="0" algn="ctr" rtl="0">
              <a:spcBef>
                <a:spcPts val="1200"/>
              </a:spcBef>
              <a:spcAft>
                <a:spcPts val="0"/>
              </a:spcAft>
              <a:buNone/>
            </a:pPr>
            <a:endParaRPr sz="1000"/>
          </a:p>
          <a:p>
            <a:pPr marL="0" lvl="0" indent="0" algn="ctr" rtl="0">
              <a:spcBef>
                <a:spcPts val="1200"/>
              </a:spcBef>
              <a:spcAft>
                <a:spcPts val="1200"/>
              </a:spcAft>
              <a:buNone/>
            </a:pPr>
            <a:endParaRPr sz="1000"/>
          </a:p>
        </p:txBody>
      </p:sp>
      <p:sp>
        <p:nvSpPr>
          <p:cNvPr id="467" name="Google Shape;467;p40"/>
          <p:cNvSpPr txBox="1"/>
          <p:nvPr/>
        </p:nvSpPr>
        <p:spPr>
          <a:xfrm>
            <a:off x="493825" y="3198375"/>
            <a:ext cx="79623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a:t>Or learn more on these TCCL databases</a:t>
            </a:r>
            <a:endParaRPr sz="2000"/>
          </a:p>
        </p:txBody>
      </p:sp>
      <p:sp>
        <p:nvSpPr>
          <p:cNvPr id="468" name="Google Shape;468;p40"/>
          <p:cNvSpPr txBox="1"/>
          <p:nvPr/>
        </p:nvSpPr>
        <p:spPr>
          <a:xfrm>
            <a:off x="2563450" y="3690975"/>
            <a:ext cx="4416900" cy="1262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t>e-Library </a:t>
            </a:r>
            <a:endParaRPr/>
          </a:p>
          <a:p>
            <a:pPr marL="0" lvl="0" indent="0" algn="ctr" rtl="0">
              <a:spcBef>
                <a:spcPts val="0"/>
              </a:spcBef>
              <a:spcAft>
                <a:spcPts val="0"/>
              </a:spcAft>
              <a:buNone/>
            </a:pPr>
            <a:r>
              <a:rPr lang="en">
                <a:solidFill>
                  <a:schemeClr val="dk1"/>
                </a:solidFill>
                <a:highlight>
                  <a:srgbClr val="FFFFFF"/>
                </a:highlight>
              </a:rPr>
              <a:t>Funk &amp; Wagnalls New World Encyclopedia</a:t>
            </a:r>
            <a:endParaRPr>
              <a:solidFill>
                <a:schemeClr val="dk1"/>
              </a:solidFill>
            </a:endParaRPr>
          </a:p>
          <a:p>
            <a:pPr marL="0" lvl="0" indent="0" algn="ctr" rtl="0">
              <a:spcBef>
                <a:spcPts val="0"/>
              </a:spcBef>
              <a:spcAft>
                <a:spcPts val="0"/>
              </a:spcAft>
              <a:buNone/>
            </a:pPr>
            <a:r>
              <a:rPr lang="en"/>
              <a:t>Primary Search</a:t>
            </a:r>
            <a:endParaRPr/>
          </a:p>
          <a:p>
            <a:pPr marL="0" lvl="0" indent="0" algn="ctr" rtl="0">
              <a:spcBef>
                <a:spcPts val="0"/>
              </a:spcBef>
              <a:spcAft>
                <a:spcPts val="0"/>
              </a:spcAft>
              <a:buNone/>
            </a:pPr>
            <a:r>
              <a:rPr lang="en"/>
              <a:t>Science Online</a:t>
            </a:r>
            <a:endParaRPr/>
          </a:p>
          <a:p>
            <a:pPr marL="0" lvl="0" indent="0" algn="l" rtl="0">
              <a:spcBef>
                <a:spcPts val="0"/>
              </a:spcBef>
              <a:spcAft>
                <a:spcPts val="0"/>
              </a:spcAft>
              <a:buNone/>
            </a:pPr>
            <a:endParaRPr/>
          </a:p>
        </p:txBody>
      </p:sp>
      <p:sp>
        <p:nvSpPr>
          <p:cNvPr id="469" name="Google Shape;469;p40">
            <a:hlinkClick r:id="rId12"/>
          </p:cNvPr>
          <p:cNvSpPr/>
          <p:nvPr/>
        </p:nvSpPr>
        <p:spPr>
          <a:xfrm>
            <a:off x="2407600" y="3650625"/>
            <a:ext cx="4728600" cy="126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9C0A4"/>
        </a:solidFill>
        <a:effectLst/>
      </p:bgPr>
    </p:bg>
    <p:spTree>
      <p:nvGrpSpPr>
        <p:cNvPr id="1" name="Shape 67"/>
        <p:cNvGrpSpPr/>
        <p:nvPr/>
      </p:nvGrpSpPr>
      <p:grpSpPr>
        <a:xfrm>
          <a:off x="0" y="0"/>
          <a:ext cx="0" cy="0"/>
          <a:chOff x="0" y="0"/>
          <a:chExt cx="0" cy="0"/>
        </a:xfrm>
      </p:grpSpPr>
      <p:sp>
        <p:nvSpPr>
          <p:cNvPr id="68" name="Google Shape;68;p15"/>
          <p:cNvSpPr txBox="1">
            <a:spLocks noGrp="1"/>
          </p:cNvSpPr>
          <p:nvPr>
            <p:ph type="title"/>
          </p:nvPr>
        </p:nvSpPr>
        <p:spPr>
          <a:xfrm>
            <a:off x="413425" y="607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Good morning sunshine! What will you have for breakfast?</a:t>
            </a:r>
            <a:endParaRPr/>
          </a:p>
        </p:txBody>
      </p:sp>
      <p:pic>
        <p:nvPicPr>
          <p:cNvPr id="69" name="Google Shape;69;p15"/>
          <p:cNvPicPr preferRelativeResize="0"/>
          <p:nvPr/>
        </p:nvPicPr>
        <p:blipFill>
          <a:blip r:embed="rId3">
            <a:alphaModFix/>
          </a:blip>
          <a:stretch>
            <a:fillRect/>
          </a:stretch>
        </p:blipFill>
        <p:spPr>
          <a:xfrm>
            <a:off x="3356585" y="633425"/>
            <a:ext cx="2634274" cy="2621975"/>
          </a:xfrm>
          <a:prstGeom prst="rect">
            <a:avLst/>
          </a:prstGeom>
          <a:noFill/>
          <a:ln>
            <a:noFill/>
          </a:ln>
        </p:spPr>
      </p:pic>
      <p:sp>
        <p:nvSpPr>
          <p:cNvPr id="70" name="Google Shape;70;p15"/>
          <p:cNvSpPr txBox="1"/>
          <p:nvPr/>
        </p:nvSpPr>
        <p:spPr>
          <a:xfrm>
            <a:off x="4419400" y="4283775"/>
            <a:ext cx="813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OR</a:t>
            </a:r>
            <a:endParaRPr b="1"/>
          </a:p>
        </p:txBody>
      </p:sp>
      <p:pic>
        <p:nvPicPr>
          <p:cNvPr id="71" name="Google Shape;71;p15"/>
          <p:cNvPicPr preferRelativeResize="0"/>
          <p:nvPr/>
        </p:nvPicPr>
        <p:blipFill rotWithShape="1">
          <a:blip r:embed="rId4">
            <a:alphaModFix/>
          </a:blip>
          <a:srcRect l="4948" t="19642" r="2561" b="23619"/>
          <a:stretch/>
        </p:blipFill>
        <p:spPr>
          <a:xfrm>
            <a:off x="4905425" y="3110000"/>
            <a:ext cx="3002726" cy="1842176"/>
          </a:xfrm>
          <a:prstGeom prst="rect">
            <a:avLst/>
          </a:prstGeom>
          <a:noFill/>
          <a:ln>
            <a:noFill/>
          </a:ln>
        </p:spPr>
      </p:pic>
      <p:sp>
        <p:nvSpPr>
          <p:cNvPr id="72" name="Google Shape;72;p15"/>
          <p:cNvSpPr txBox="1"/>
          <p:nvPr/>
        </p:nvSpPr>
        <p:spPr>
          <a:xfrm>
            <a:off x="2633550" y="4743300"/>
            <a:ext cx="1254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Lychee</a:t>
            </a:r>
            <a:endParaRPr b="1"/>
          </a:p>
        </p:txBody>
      </p:sp>
      <p:sp>
        <p:nvSpPr>
          <p:cNvPr id="73" name="Google Shape;73;p15"/>
          <p:cNvSpPr txBox="1"/>
          <p:nvPr/>
        </p:nvSpPr>
        <p:spPr>
          <a:xfrm>
            <a:off x="6753275" y="4683975"/>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rPr>
              <a:t>Giant Bug</a:t>
            </a:r>
            <a:endParaRPr b="1"/>
          </a:p>
        </p:txBody>
      </p:sp>
      <p:pic>
        <p:nvPicPr>
          <p:cNvPr id="74" name="Google Shape;74;p15"/>
          <p:cNvPicPr preferRelativeResize="0"/>
          <p:nvPr/>
        </p:nvPicPr>
        <p:blipFill>
          <a:blip r:embed="rId5">
            <a:alphaModFix/>
          </a:blip>
          <a:stretch>
            <a:fillRect/>
          </a:stretch>
        </p:blipFill>
        <p:spPr>
          <a:xfrm>
            <a:off x="2205925" y="3437630"/>
            <a:ext cx="1629900" cy="1305675"/>
          </a:xfrm>
          <a:prstGeom prst="rect">
            <a:avLst/>
          </a:prstGeom>
          <a:noFill/>
          <a:ln>
            <a:noFill/>
          </a:ln>
        </p:spPr>
      </p:pic>
      <p:sp>
        <p:nvSpPr>
          <p:cNvPr id="75" name="Google Shape;75;p15">
            <a:hlinkClick r:id="rId6" action="ppaction://hlinksldjump"/>
          </p:cNvPr>
          <p:cNvSpPr/>
          <p:nvPr/>
        </p:nvSpPr>
        <p:spPr>
          <a:xfrm>
            <a:off x="0" y="0"/>
            <a:ext cx="9144000" cy="5143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5">
            <a:hlinkClick r:id="rId7" action="ppaction://hlinksldjump"/>
          </p:cNvPr>
          <p:cNvSpPr/>
          <p:nvPr/>
        </p:nvSpPr>
        <p:spPr>
          <a:xfrm>
            <a:off x="2164300" y="3615875"/>
            <a:ext cx="1723800" cy="1468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5">
            <a:hlinkClick r:id="rId8" action="ppaction://hlinksldjump"/>
          </p:cNvPr>
          <p:cNvSpPr/>
          <p:nvPr/>
        </p:nvSpPr>
        <p:spPr>
          <a:xfrm>
            <a:off x="4945750" y="3302975"/>
            <a:ext cx="3155100" cy="1721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9C0A4"/>
        </a:solidFill>
        <a:effectLst/>
      </p:bgPr>
    </p:bg>
    <p:spTree>
      <p:nvGrpSpPr>
        <p:cNvPr id="1" name="Shape 81"/>
        <p:cNvGrpSpPr/>
        <p:nvPr/>
      </p:nvGrpSpPr>
      <p:grpSpPr>
        <a:xfrm>
          <a:off x="0" y="0"/>
          <a:ext cx="0" cy="0"/>
          <a:chOff x="0" y="0"/>
          <a:chExt cx="0" cy="0"/>
        </a:xfrm>
      </p:grpSpPr>
      <p:sp>
        <p:nvSpPr>
          <p:cNvPr id="82" name="Google Shape;82;p16"/>
          <p:cNvSpPr txBox="1">
            <a:spLocks noGrp="1"/>
          </p:cNvSpPr>
          <p:nvPr>
            <p:ph type="title"/>
          </p:nvPr>
        </p:nvSpPr>
        <p:spPr>
          <a:xfrm>
            <a:off x="413425" y="0"/>
            <a:ext cx="8520600" cy="814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Yum! Dodos LOVE fruit and seeds. They also really liked to eat rocks, so your buddy will have one too. What’s next?</a:t>
            </a:r>
            <a:endParaRPr/>
          </a:p>
        </p:txBody>
      </p:sp>
      <p:pic>
        <p:nvPicPr>
          <p:cNvPr id="83" name="Google Shape;83;p16"/>
          <p:cNvPicPr preferRelativeResize="0"/>
          <p:nvPr/>
        </p:nvPicPr>
        <p:blipFill>
          <a:blip r:embed="rId3">
            <a:alphaModFix/>
          </a:blip>
          <a:stretch>
            <a:fillRect/>
          </a:stretch>
        </p:blipFill>
        <p:spPr>
          <a:xfrm>
            <a:off x="413419" y="814275"/>
            <a:ext cx="4205000" cy="4185375"/>
          </a:xfrm>
          <a:prstGeom prst="rect">
            <a:avLst/>
          </a:prstGeom>
          <a:noFill/>
          <a:ln>
            <a:noFill/>
          </a:ln>
        </p:spPr>
      </p:pic>
      <p:pic>
        <p:nvPicPr>
          <p:cNvPr id="84" name="Google Shape;84;p16"/>
          <p:cNvPicPr preferRelativeResize="0"/>
          <p:nvPr/>
        </p:nvPicPr>
        <p:blipFill>
          <a:blip r:embed="rId4">
            <a:alphaModFix/>
          </a:blip>
          <a:stretch>
            <a:fillRect/>
          </a:stretch>
        </p:blipFill>
        <p:spPr>
          <a:xfrm>
            <a:off x="1368675" y="2545715"/>
            <a:ext cx="722482" cy="722500"/>
          </a:xfrm>
          <a:prstGeom prst="rect">
            <a:avLst/>
          </a:prstGeom>
          <a:noFill/>
          <a:ln>
            <a:noFill/>
          </a:ln>
        </p:spPr>
      </p:pic>
      <p:sp>
        <p:nvSpPr>
          <p:cNvPr id="85" name="Google Shape;85;p16"/>
          <p:cNvSpPr txBox="1"/>
          <p:nvPr/>
        </p:nvSpPr>
        <p:spPr>
          <a:xfrm>
            <a:off x="5501875" y="968625"/>
            <a:ext cx="2915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274E13"/>
                </a:solidFill>
              </a:rPr>
              <a:t>Go for a walk around your cave</a:t>
            </a:r>
            <a:endParaRPr>
              <a:solidFill>
                <a:srgbClr val="274E13"/>
              </a:solidFill>
            </a:endParaRPr>
          </a:p>
        </p:txBody>
      </p:sp>
      <p:sp>
        <p:nvSpPr>
          <p:cNvPr id="86" name="Google Shape;86;p16"/>
          <p:cNvSpPr txBox="1"/>
          <p:nvPr/>
        </p:nvSpPr>
        <p:spPr>
          <a:xfrm>
            <a:off x="5139288" y="2982613"/>
            <a:ext cx="34773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274E13"/>
                </a:solidFill>
              </a:rPr>
              <a:t>Leave the cave and explore outside</a:t>
            </a:r>
            <a:endParaRPr>
              <a:solidFill>
                <a:srgbClr val="274E13"/>
              </a:solidFill>
            </a:endParaRPr>
          </a:p>
        </p:txBody>
      </p:sp>
      <p:pic>
        <p:nvPicPr>
          <p:cNvPr id="87" name="Google Shape;87;p16"/>
          <p:cNvPicPr preferRelativeResize="0"/>
          <p:nvPr/>
        </p:nvPicPr>
        <p:blipFill>
          <a:blip r:embed="rId5">
            <a:alphaModFix/>
          </a:blip>
          <a:stretch>
            <a:fillRect/>
          </a:stretch>
        </p:blipFill>
        <p:spPr>
          <a:xfrm>
            <a:off x="5807827" y="1445077"/>
            <a:ext cx="2140250" cy="1422201"/>
          </a:xfrm>
          <a:prstGeom prst="rect">
            <a:avLst/>
          </a:prstGeom>
          <a:noFill/>
          <a:ln>
            <a:noFill/>
          </a:ln>
        </p:spPr>
      </p:pic>
      <p:pic>
        <p:nvPicPr>
          <p:cNvPr id="88" name="Google Shape;88;p16"/>
          <p:cNvPicPr preferRelativeResize="0"/>
          <p:nvPr/>
        </p:nvPicPr>
        <p:blipFill>
          <a:blip r:embed="rId6">
            <a:alphaModFix/>
          </a:blip>
          <a:stretch>
            <a:fillRect/>
          </a:stretch>
        </p:blipFill>
        <p:spPr>
          <a:xfrm>
            <a:off x="5807824" y="3375485"/>
            <a:ext cx="2140250" cy="1605215"/>
          </a:xfrm>
          <a:prstGeom prst="rect">
            <a:avLst/>
          </a:prstGeom>
          <a:noFill/>
          <a:ln>
            <a:noFill/>
          </a:ln>
        </p:spPr>
      </p:pic>
      <p:pic>
        <p:nvPicPr>
          <p:cNvPr id="89" name="Google Shape;89;p16"/>
          <p:cNvPicPr preferRelativeResize="0"/>
          <p:nvPr/>
        </p:nvPicPr>
        <p:blipFill rotWithShape="1">
          <a:blip r:embed="rId7">
            <a:alphaModFix/>
          </a:blip>
          <a:srcRect r="5695" b="34789"/>
          <a:stretch/>
        </p:blipFill>
        <p:spPr>
          <a:xfrm>
            <a:off x="2970350" y="2545725"/>
            <a:ext cx="638303" cy="353575"/>
          </a:xfrm>
          <a:prstGeom prst="rect">
            <a:avLst/>
          </a:prstGeom>
          <a:noFill/>
          <a:ln>
            <a:noFill/>
          </a:ln>
        </p:spPr>
      </p:pic>
      <p:sp>
        <p:nvSpPr>
          <p:cNvPr id="90" name="Google Shape;90;p16">
            <a:hlinkClick r:id="rId8" action="ppaction://hlinksldjump"/>
          </p:cNvPr>
          <p:cNvSpPr/>
          <p:nvPr/>
        </p:nvSpPr>
        <p:spPr>
          <a:xfrm>
            <a:off x="0" y="4350"/>
            <a:ext cx="9144000" cy="513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6">
            <a:hlinkClick r:id="rId9" action="ppaction://hlinksldjump"/>
          </p:cNvPr>
          <p:cNvSpPr/>
          <p:nvPr/>
        </p:nvSpPr>
        <p:spPr>
          <a:xfrm>
            <a:off x="5814950" y="1460250"/>
            <a:ext cx="2140200" cy="142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6">
            <a:hlinkClick r:id="rId10" action="ppaction://hlinksldjump"/>
          </p:cNvPr>
          <p:cNvSpPr/>
          <p:nvPr/>
        </p:nvSpPr>
        <p:spPr>
          <a:xfrm>
            <a:off x="5814950" y="3389875"/>
            <a:ext cx="2140200" cy="1605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9C0A4"/>
        </a:solidFill>
        <a:effectLst/>
      </p:bgPr>
    </p:bg>
    <p:spTree>
      <p:nvGrpSpPr>
        <p:cNvPr id="1" name="Shape 96"/>
        <p:cNvGrpSpPr/>
        <p:nvPr/>
      </p:nvGrpSpPr>
      <p:grpSpPr>
        <a:xfrm>
          <a:off x="0" y="0"/>
          <a:ext cx="0" cy="0"/>
          <a:chOff x="0" y="0"/>
          <a:chExt cx="0" cy="0"/>
        </a:xfrm>
      </p:grpSpPr>
      <p:sp>
        <p:nvSpPr>
          <p:cNvPr id="97" name="Google Shape;97;p17"/>
          <p:cNvSpPr txBox="1">
            <a:spLocks noGrp="1"/>
          </p:cNvSpPr>
          <p:nvPr>
            <p:ph type="title"/>
          </p:nvPr>
        </p:nvSpPr>
        <p:spPr>
          <a:xfrm>
            <a:off x="179475" y="169575"/>
            <a:ext cx="8520600" cy="814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We love a cozy cave walk! Dodos were 3ft tall! How tall are you? You may have to duck when you walk under stalactites! Now that you’re in the cave, your Dodo would               like you to draw it’s portrait! </a:t>
            </a:r>
            <a:endParaRPr/>
          </a:p>
        </p:txBody>
      </p:sp>
      <p:pic>
        <p:nvPicPr>
          <p:cNvPr id="98" name="Google Shape;98;p17"/>
          <p:cNvPicPr preferRelativeResize="0"/>
          <p:nvPr/>
        </p:nvPicPr>
        <p:blipFill>
          <a:blip r:embed="rId3">
            <a:alphaModFix/>
          </a:blip>
          <a:stretch>
            <a:fillRect/>
          </a:stretch>
        </p:blipFill>
        <p:spPr>
          <a:xfrm>
            <a:off x="5854175" y="2408725"/>
            <a:ext cx="1707405" cy="2656050"/>
          </a:xfrm>
          <a:prstGeom prst="rect">
            <a:avLst/>
          </a:prstGeom>
          <a:noFill/>
          <a:ln>
            <a:noFill/>
          </a:ln>
        </p:spPr>
      </p:pic>
      <p:pic>
        <p:nvPicPr>
          <p:cNvPr id="99" name="Google Shape;99;p17"/>
          <p:cNvPicPr preferRelativeResize="0"/>
          <p:nvPr/>
        </p:nvPicPr>
        <p:blipFill>
          <a:blip r:embed="rId4">
            <a:alphaModFix/>
          </a:blip>
          <a:stretch>
            <a:fillRect/>
          </a:stretch>
        </p:blipFill>
        <p:spPr>
          <a:xfrm>
            <a:off x="6914426" y="3220130"/>
            <a:ext cx="1448301" cy="1761519"/>
          </a:xfrm>
          <a:prstGeom prst="rect">
            <a:avLst/>
          </a:prstGeom>
          <a:noFill/>
          <a:ln>
            <a:noFill/>
          </a:ln>
        </p:spPr>
      </p:pic>
      <p:pic>
        <p:nvPicPr>
          <p:cNvPr id="100" name="Google Shape;100;p17"/>
          <p:cNvPicPr preferRelativeResize="0"/>
          <p:nvPr/>
        </p:nvPicPr>
        <p:blipFill>
          <a:blip r:embed="rId5">
            <a:alphaModFix amt="19000"/>
          </a:blip>
          <a:stretch>
            <a:fillRect/>
          </a:stretch>
        </p:blipFill>
        <p:spPr>
          <a:xfrm>
            <a:off x="7561575" y="2697650"/>
            <a:ext cx="1448299" cy="2367124"/>
          </a:xfrm>
          <a:prstGeom prst="rect">
            <a:avLst/>
          </a:prstGeom>
          <a:noFill/>
          <a:ln>
            <a:noFill/>
          </a:ln>
        </p:spPr>
      </p:pic>
      <p:pic>
        <p:nvPicPr>
          <p:cNvPr id="101" name="Google Shape;101;p17"/>
          <p:cNvPicPr preferRelativeResize="0"/>
          <p:nvPr/>
        </p:nvPicPr>
        <p:blipFill rotWithShape="1">
          <a:blip r:embed="rId6">
            <a:alphaModFix amt="33000"/>
          </a:blip>
          <a:srcRect l="30078" r="30867" b="1058"/>
          <a:stretch/>
        </p:blipFill>
        <p:spPr>
          <a:xfrm>
            <a:off x="4968552" y="1395500"/>
            <a:ext cx="1448300" cy="3669275"/>
          </a:xfrm>
          <a:prstGeom prst="rect">
            <a:avLst/>
          </a:prstGeom>
          <a:noFill/>
          <a:ln>
            <a:noFill/>
          </a:ln>
        </p:spPr>
      </p:pic>
      <p:sp>
        <p:nvSpPr>
          <p:cNvPr id="102" name="Google Shape;102;p17"/>
          <p:cNvSpPr txBox="1"/>
          <p:nvPr/>
        </p:nvSpPr>
        <p:spPr>
          <a:xfrm>
            <a:off x="6453900" y="4743300"/>
            <a:ext cx="712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4’5</a:t>
            </a:r>
            <a:endParaRPr/>
          </a:p>
        </p:txBody>
      </p:sp>
      <p:sp>
        <p:nvSpPr>
          <p:cNvPr id="103" name="Google Shape;103;p17"/>
          <p:cNvSpPr txBox="1"/>
          <p:nvPr/>
        </p:nvSpPr>
        <p:spPr>
          <a:xfrm>
            <a:off x="5648500" y="4743300"/>
            <a:ext cx="452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2"/>
                </a:solidFill>
              </a:rPr>
              <a:t>7’1</a:t>
            </a:r>
            <a:endParaRPr>
              <a:solidFill>
                <a:schemeClr val="dk2"/>
              </a:solidFill>
            </a:endParaRPr>
          </a:p>
        </p:txBody>
      </p:sp>
      <p:sp>
        <p:nvSpPr>
          <p:cNvPr id="104" name="Google Shape;104;p17"/>
          <p:cNvSpPr txBox="1"/>
          <p:nvPr/>
        </p:nvSpPr>
        <p:spPr>
          <a:xfrm>
            <a:off x="7229125" y="4743300"/>
            <a:ext cx="452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3’3</a:t>
            </a:r>
            <a:endParaRPr/>
          </a:p>
        </p:txBody>
      </p:sp>
      <p:sp>
        <p:nvSpPr>
          <p:cNvPr id="105" name="Google Shape;105;p17"/>
          <p:cNvSpPr txBox="1"/>
          <p:nvPr/>
        </p:nvSpPr>
        <p:spPr>
          <a:xfrm>
            <a:off x="8172775" y="4743300"/>
            <a:ext cx="542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2"/>
                </a:solidFill>
              </a:rPr>
              <a:t>4’0</a:t>
            </a:r>
            <a:endParaRPr>
              <a:solidFill>
                <a:schemeClr val="dk2"/>
              </a:solidFill>
            </a:endParaRPr>
          </a:p>
        </p:txBody>
      </p:sp>
      <p:sp>
        <p:nvSpPr>
          <p:cNvPr id="106" name="Google Shape;106;p17"/>
          <p:cNvSpPr txBox="1"/>
          <p:nvPr/>
        </p:nvSpPr>
        <p:spPr>
          <a:xfrm>
            <a:off x="497325" y="1925400"/>
            <a:ext cx="2147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990000"/>
                </a:solidFill>
              </a:rPr>
              <a:t>Draw your Dodo!</a:t>
            </a:r>
            <a:endParaRPr>
              <a:solidFill>
                <a:srgbClr val="990000"/>
              </a:solidFill>
            </a:endParaRPr>
          </a:p>
        </p:txBody>
      </p:sp>
      <p:sp>
        <p:nvSpPr>
          <p:cNvPr id="107" name="Google Shape;107;p17"/>
          <p:cNvSpPr txBox="1"/>
          <p:nvPr/>
        </p:nvSpPr>
        <p:spPr>
          <a:xfrm>
            <a:off x="621650" y="3718625"/>
            <a:ext cx="1651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980000"/>
                </a:solidFill>
              </a:rPr>
              <a:t>Tell them no no! </a:t>
            </a:r>
            <a:endParaRPr>
              <a:solidFill>
                <a:srgbClr val="980000"/>
              </a:solidFill>
            </a:endParaRPr>
          </a:p>
        </p:txBody>
      </p:sp>
      <p:pic>
        <p:nvPicPr>
          <p:cNvPr id="108" name="Google Shape;108;p17"/>
          <p:cNvPicPr preferRelativeResize="0"/>
          <p:nvPr/>
        </p:nvPicPr>
        <p:blipFill>
          <a:blip r:embed="rId7">
            <a:alphaModFix/>
          </a:blip>
          <a:stretch>
            <a:fillRect/>
          </a:stretch>
        </p:blipFill>
        <p:spPr>
          <a:xfrm>
            <a:off x="696200" y="2325602"/>
            <a:ext cx="1112250" cy="1393026"/>
          </a:xfrm>
          <a:prstGeom prst="rect">
            <a:avLst/>
          </a:prstGeom>
          <a:noFill/>
          <a:ln>
            <a:noFill/>
          </a:ln>
        </p:spPr>
      </p:pic>
      <p:pic>
        <p:nvPicPr>
          <p:cNvPr id="109" name="Google Shape;109;p17"/>
          <p:cNvPicPr preferRelativeResize="0"/>
          <p:nvPr/>
        </p:nvPicPr>
        <p:blipFill>
          <a:blip r:embed="rId8">
            <a:alphaModFix/>
          </a:blip>
          <a:stretch>
            <a:fillRect/>
          </a:stretch>
        </p:blipFill>
        <p:spPr>
          <a:xfrm>
            <a:off x="896225" y="4118824"/>
            <a:ext cx="712200" cy="712200"/>
          </a:xfrm>
          <a:prstGeom prst="rect">
            <a:avLst/>
          </a:prstGeom>
          <a:noFill/>
          <a:ln>
            <a:noFill/>
          </a:ln>
        </p:spPr>
      </p:pic>
      <p:sp>
        <p:nvSpPr>
          <p:cNvPr id="110" name="Google Shape;110;p17">
            <a:hlinkClick r:id="rId9" action="ppaction://hlinksldjump"/>
          </p:cNvPr>
          <p:cNvSpPr/>
          <p:nvPr/>
        </p:nvSpPr>
        <p:spPr>
          <a:xfrm>
            <a:off x="0" y="0"/>
            <a:ext cx="9144000" cy="5143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7">
            <a:hlinkClick r:id="rId10" action="ppaction://hlinksldjump"/>
          </p:cNvPr>
          <p:cNvSpPr/>
          <p:nvPr/>
        </p:nvSpPr>
        <p:spPr>
          <a:xfrm>
            <a:off x="651900" y="2268625"/>
            <a:ext cx="1156500" cy="1494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7">
            <a:hlinkClick r:id="rId11" action="ppaction://hlinksldjump"/>
          </p:cNvPr>
          <p:cNvSpPr/>
          <p:nvPr/>
        </p:nvSpPr>
        <p:spPr>
          <a:xfrm>
            <a:off x="833075" y="4118825"/>
            <a:ext cx="838500" cy="7122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9C0A4"/>
        </a:solidFill>
        <a:effectLst/>
      </p:bgPr>
    </p:bg>
    <p:spTree>
      <p:nvGrpSpPr>
        <p:cNvPr id="1" name="Shape 116"/>
        <p:cNvGrpSpPr/>
        <p:nvPr/>
      </p:nvGrpSpPr>
      <p:grpSpPr>
        <a:xfrm>
          <a:off x="0" y="0"/>
          <a:ext cx="0" cy="0"/>
          <a:chOff x="0" y="0"/>
          <a:chExt cx="0" cy="0"/>
        </a:xfrm>
      </p:grpSpPr>
      <p:sp>
        <p:nvSpPr>
          <p:cNvPr id="117" name="Google Shape;117;p18"/>
          <p:cNvSpPr txBox="1">
            <a:spLocks noGrp="1"/>
          </p:cNvSpPr>
          <p:nvPr>
            <p:ph type="title"/>
          </p:nvPr>
        </p:nvSpPr>
        <p:spPr>
          <a:xfrm>
            <a:off x="179475" y="169575"/>
            <a:ext cx="8520600" cy="8142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Your fancy portrait will let your Dodo be remembered throughout history! Check out all the famous places your Dodo’s famous face has showed up!</a:t>
            </a:r>
            <a:endParaRPr/>
          </a:p>
        </p:txBody>
      </p:sp>
      <p:pic>
        <p:nvPicPr>
          <p:cNvPr id="118" name="Google Shape;118;p18"/>
          <p:cNvPicPr preferRelativeResize="0"/>
          <p:nvPr/>
        </p:nvPicPr>
        <p:blipFill>
          <a:blip r:embed="rId3">
            <a:alphaModFix/>
          </a:blip>
          <a:stretch>
            <a:fillRect/>
          </a:stretch>
        </p:blipFill>
        <p:spPr>
          <a:xfrm>
            <a:off x="619952" y="1546163"/>
            <a:ext cx="2058950" cy="1317725"/>
          </a:xfrm>
          <a:prstGeom prst="rect">
            <a:avLst/>
          </a:prstGeom>
          <a:noFill/>
          <a:ln>
            <a:noFill/>
          </a:ln>
        </p:spPr>
      </p:pic>
      <p:sp>
        <p:nvSpPr>
          <p:cNvPr id="119" name="Google Shape;119;p18"/>
          <p:cNvSpPr txBox="1"/>
          <p:nvPr/>
        </p:nvSpPr>
        <p:spPr>
          <a:xfrm>
            <a:off x="619950" y="2835488"/>
            <a:ext cx="26067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t>A stamp from Mauritius, their home island!</a:t>
            </a:r>
            <a:endParaRPr sz="500"/>
          </a:p>
        </p:txBody>
      </p:sp>
      <p:pic>
        <p:nvPicPr>
          <p:cNvPr id="120" name="Google Shape;120;p18"/>
          <p:cNvPicPr preferRelativeResize="0"/>
          <p:nvPr/>
        </p:nvPicPr>
        <p:blipFill>
          <a:blip r:embed="rId4">
            <a:alphaModFix/>
          </a:blip>
          <a:stretch>
            <a:fillRect/>
          </a:stretch>
        </p:blipFill>
        <p:spPr>
          <a:xfrm>
            <a:off x="619950" y="3258150"/>
            <a:ext cx="2058951" cy="1260951"/>
          </a:xfrm>
          <a:prstGeom prst="rect">
            <a:avLst/>
          </a:prstGeom>
          <a:noFill/>
          <a:ln>
            <a:noFill/>
          </a:ln>
        </p:spPr>
      </p:pic>
      <p:sp>
        <p:nvSpPr>
          <p:cNvPr id="121" name="Google Shape;121;p18"/>
          <p:cNvSpPr txBox="1"/>
          <p:nvPr/>
        </p:nvSpPr>
        <p:spPr>
          <a:xfrm>
            <a:off x="786175" y="4519100"/>
            <a:ext cx="2058900" cy="600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solidFill>
                  <a:schemeClr val="dk1"/>
                </a:solidFill>
              </a:rPr>
              <a:t>The 1951 movie Alice in Wonderland, inspired by Lewis Carroll’s book of the same title.</a:t>
            </a:r>
            <a:endParaRPr sz="600">
              <a:solidFill>
                <a:schemeClr val="dk1"/>
              </a:solidFill>
            </a:endParaRPr>
          </a:p>
        </p:txBody>
      </p:sp>
      <p:pic>
        <p:nvPicPr>
          <p:cNvPr id="122" name="Google Shape;122;p18"/>
          <p:cNvPicPr preferRelativeResize="0"/>
          <p:nvPr/>
        </p:nvPicPr>
        <p:blipFill rotWithShape="1">
          <a:blip r:embed="rId5">
            <a:alphaModFix/>
          </a:blip>
          <a:srcRect r="25661" b="3707"/>
          <a:stretch/>
        </p:blipFill>
        <p:spPr>
          <a:xfrm>
            <a:off x="6418725" y="1546175"/>
            <a:ext cx="2160875" cy="1317700"/>
          </a:xfrm>
          <a:prstGeom prst="rect">
            <a:avLst/>
          </a:prstGeom>
          <a:noFill/>
          <a:ln>
            <a:noFill/>
          </a:ln>
        </p:spPr>
      </p:pic>
      <p:sp>
        <p:nvSpPr>
          <p:cNvPr id="123" name="Google Shape;123;p18"/>
          <p:cNvSpPr txBox="1"/>
          <p:nvPr/>
        </p:nvSpPr>
        <p:spPr>
          <a:xfrm>
            <a:off x="6072875" y="2827850"/>
            <a:ext cx="30000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solidFill>
                  <a:schemeClr val="dk1"/>
                </a:solidFill>
              </a:rPr>
              <a:t>Muppets from </a:t>
            </a:r>
            <a:r>
              <a:rPr lang="en" sz="900" i="1">
                <a:solidFill>
                  <a:schemeClr val="dk1"/>
                </a:solidFill>
              </a:rPr>
              <a:t>Follow that Bird</a:t>
            </a:r>
            <a:endParaRPr sz="600" i="1">
              <a:solidFill>
                <a:schemeClr val="dk1"/>
              </a:solidFill>
            </a:endParaRPr>
          </a:p>
        </p:txBody>
      </p:sp>
      <p:pic>
        <p:nvPicPr>
          <p:cNvPr id="124" name="Google Shape;124;p18"/>
          <p:cNvPicPr preferRelativeResize="0"/>
          <p:nvPr/>
        </p:nvPicPr>
        <p:blipFill>
          <a:blip r:embed="rId6">
            <a:alphaModFix/>
          </a:blip>
          <a:stretch>
            <a:fillRect/>
          </a:stretch>
        </p:blipFill>
        <p:spPr>
          <a:xfrm>
            <a:off x="6418725" y="3181775"/>
            <a:ext cx="2160875" cy="1239950"/>
          </a:xfrm>
          <a:prstGeom prst="rect">
            <a:avLst/>
          </a:prstGeom>
          <a:noFill/>
          <a:ln>
            <a:noFill/>
          </a:ln>
        </p:spPr>
      </p:pic>
      <p:sp>
        <p:nvSpPr>
          <p:cNvPr id="125" name="Google Shape;125;p18"/>
          <p:cNvSpPr txBox="1"/>
          <p:nvPr/>
        </p:nvSpPr>
        <p:spPr>
          <a:xfrm>
            <a:off x="5999163" y="4383250"/>
            <a:ext cx="30000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solidFill>
                  <a:schemeClr val="dk1"/>
                </a:solidFill>
              </a:rPr>
              <a:t>The movie Ice Age showing off their</a:t>
            </a:r>
            <a:endParaRPr sz="900">
              <a:solidFill>
                <a:schemeClr val="dk1"/>
              </a:solidFill>
            </a:endParaRPr>
          </a:p>
          <a:p>
            <a:pPr marL="0" lvl="0" indent="0" algn="ctr" rtl="0">
              <a:spcBef>
                <a:spcPts val="0"/>
              </a:spcBef>
              <a:spcAft>
                <a:spcPts val="0"/>
              </a:spcAft>
              <a:buNone/>
            </a:pPr>
            <a:r>
              <a:rPr lang="en" sz="900">
                <a:solidFill>
                  <a:schemeClr val="dk1"/>
                </a:solidFill>
              </a:rPr>
              <a:t>Taekwondo Skills</a:t>
            </a:r>
            <a:endParaRPr sz="600" i="1">
              <a:solidFill>
                <a:schemeClr val="dk1"/>
              </a:solidFill>
            </a:endParaRPr>
          </a:p>
        </p:txBody>
      </p:sp>
      <p:pic>
        <p:nvPicPr>
          <p:cNvPr id="126" name="Google Shape;126;p18"/>
          <p:cNvPicPr preferRelativeResize="0"/>
          <p:nvPr/>
        </p:nvPicPr>
        <p:blipFill>
          <a:blip r:embed="rId7">
            <a:alphaModFix/>
          </a:blip>
          <a:stretch>
            <a:fillRect/>
          </a:stretch>
        </p:blipFill>
        <p:spPr>
          <a:xfrm>
            <a:off x="3960798" y="1607400"/>
            <a:ext cx="1416257" cy="1317700"/>
          </a:xfrm>
          <a:prstGeom prst="rect">
            <a:avLst/>
          </a:prstGeom>
          <a:noFill/>
          <a:ln>
            <a:noFill/>
          </a:ln>
        </p:spPr>
      </p:pic>
      <p:sp>
        <p:nvSpPr>
          <p:cNvPr id="127" name="Google Shape;127;p18"/>
          <p:cNvSpPr txBox="1"/>
          <p:nvPr/>
        </p:nvSpPr>
        <p:spPr>
          <a:xfrm>
            <a:off x="3924325" y="2789300"/>
            <a:ext cx="14892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700"/>
              <a:t>Click on the stack of books for more books featuring the Dodo!</a:t>
            </a:r>
            <a:endParaRPr sz="700"/>
          </a:p>
        </p:txBody>
      </p:sp>
      <p:pic>
        <p:nvPicPr>
          <p:cNvPr id="128" name="Google Shape;128;p18"/>
          <p:cNvPicPr preferRelativeResize="0"/>
          <p:nvPr/>
        </p:nvPicPr>
        <p:blipFill rotWithShape="1">
          <a:blip r:embed="rId8">
            <a:alphaModFix/>
          </a:blip>
          <a:srcRect l="-5290" r="5289"/>
          <a:stretch/>
        </p:blipFill>
        <p:spPr>
          <a:xfrm>
            <a:off x="3924311" y="3150962"/>
            <a:ext cx="1489199" cy="1475336"/>
          </a:xfrm>
          <a:prstGeom prst="rect">
            <a:avLst/>
          </a:prstGeom>
          <a:noFill/>
          <a:ln>
            <a:noFill/>
          </a:ln>
        </p:spPr>
      </p:pic>
      <p:sp>
        <p:nvSpPr>
          <p:cNvPr id="129" name="Google Shape;129;p18"/>
          <p:cNvSpPr txBox="1"/>
          <p:nvPr/>
        </p:nvSpPr>
        <p:spPr>
          <a:xfrm>
            <a:off x="3924325" y="4452550"/>
            <a:ext cx="30000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solidFill>
                  <a:schemeClr val="dk1"/>
                </a:solidFill>
              </a:rPr>
              <a:t>The Mauritius Coat of Arms</a:t>
            </a:r>
            <a:endParaRPr sz="1500"/>
          </a:p>
        </p:txBody>
      </p:sp>
      <p:sp>
        <p:nvSpPr>
          <p:cNvPr id="130" name="Google Shape;130;p18">
            <a:hlinkClick r:id="rId9" action="ppaction://hlinksldjump"/>
          </p:cNvPr>
          <p:cNvSpPr/>
          <p:nvPr/>
        </p:nvSpPr>
        <p:spPr>
          <a:xfrm>
            <a:off x="0" y="0"/>
            <a:ext cx="9144000" cy="5143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8">
            <a:hlinkClick r:id="rId10" action="ppaction://hlinksldjump"/>
          </p:cNvPr>
          <p:cNvSpPr/>
          <p:nvPr/>
        </p:nvSpPr>
        <p:spPr>
          <a:xfrm>
            <a:off x="3998325" y="1651475"/>
            <a:ext cx="1416300" cy="1538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9C0A4"/>
        </a:solidFill>
        <a:effectLst/>
      </p:bgPr>
    </p:bg>
    <p:spTree>
      <p:nvGrpSpPr>
        <p:cNvPr id="1" name="Shape 135"/>
        <p:cNvGrpSpPr/>
        <p:nvPr/>
      </p:nvGrpSpPr>
      <p:grpSpPr>
        <a:xfrm>
          <a:off x="0" y="0"/>
          <a:ext cx="0" cy="0"/>
          <a:chOff x="0" y="0"/>
          <a:chExt cx="0" cy="0"/>
        </a:xfrm>
      </p:grpSpPr>
      <p:pic>
        <p:nvPicPr>
          <p:cNvPr id="136" name="Google Shape;136;p19"/>
          <p:cNvPicPr preferRelativeResize="0"/>
          <p:nvPr/>
        </p:nvPicPr>
        <p:blipFill rotWithShape="1">
          <a:blip r:embed="rId3">
            <a:alphaModFix/>
          </a:blip>
          <a:srcRect l="23353" r="21477"/>
          <a:stretch/>
        </p:blipFill>
        <p:spPr>
          <a:xfrm>
            <a:off x="113725" y="3463525"/>
            <a:ext cx="1653275" cy="1679975"/>
          </a:xfrm>
          <a:prstGeom prst="rect">
            <a:avLst/>
          </a:prstGeom>
          <a:noFill/>
          <a:ln>
            <a:noFill/>
          </a:ln>
        </p:spPr>
      </p:pic>
      <p:sp>
        <p:nvSpPr>
          <p:cNvPr id="137" name="Google Shape;137;p19"/>
          <p:cNvSpPr txBox="1"/>
          <p:nvPr/>
        </p:nvSpPr>
        <p:spPr>
          <a:xfrm>
            <a:off x="1819500" y="4452450"/>
            <a:ext cx="73245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a:t>Dodo is off to the Library to read more!</a:t>
            </a:r>
            <a:endParaRPr sz="2700"/>
          </a:p>
        </p:txBody>
      </p:sp>
      <p:pic>
        <p:nvPicPr>
          <p:cNvPr id="138" name="Google Shape;138;p19"/>
          <p:cNvPicPr preferRelativeResize="0"/>
          <p:nvPr/>
        </p:nvPicPr>
        <p:blipFill>
          <a:blip r:embed="rId4">
            <a:alphaModFix/>
          </a:blip>
          <a:stretch>
            <a:fillRect/>
          </a:stretch>
        </p:blipFill>
        <p:spPr>
          <a:xfrm>
            <a:off x="261275" y="134900"/>
            <a:ext cx="1438275" cy="1905000"/>
          </a:xfrm>
          <a:prstGeom prst="rect">
            <a:avLst/>
          </a:prstGeom>
          <a:noFill/>
          <a:ln>
            <a:noFill/>
          </a:ln>
        </p:spPr>
      </p:pic>
      <p:pic>
        <p:nvPicPr>
          <p:cNvPr id="139" name="Google Shape;139;p19"/>
          <p:cNvPicPr preferRelativeResize="0"/>
          <p:nvPr/>
        </p:nvPicPr>
        <p:blipFill>
          <a:blip r:embed="rId5">
            <a:alphaModFix/>
          </a:blip>
          <a:stretch>
            <a:fillRect/>
          </a:stretch>
        </p:blipFill>
        <p:spPr>
          <a:xfrm>
            <a:off x="1819500" y="134900"/>
            <a:ext cx="1562100" cy="1905000"/>
          </a:xfrm>
          <a:prstGeom prst="rect">
            <a:avLst/>
          </a:prstGeom>
          <a:noFill/>
          <a:ln>
            <a:noFill/>
          </a:ln>
        </p:spPr>
      </p:pic>
      <p:pic>
        <p:nvPicPr>
          <p:cNvPr id="140" name="Google Shape;140;p19"/>
          <p:cNvPicPr preferRelativeResize="0"/>
          <p:nvPr/>
        </p:nvPicPr>
        <p:blipFill>
          <a:blip r:embed="rId6">
            <a:alphaModFix/>
          </a:blip>
          <a:stretch>
            <a:fillRect/>
          </a:stretch>
        </p:blipFill>
        <p:spPr>
          <a:xfrm>
            <a:off x="3450175" y="134900"/>
            <a:ext cx="1323975" cy="1905000"/>
          </a:xfrm>
          <a:prstGeom prst="rect">
            <a:avLst/>
          </a:prstGeom>
          <a:noFill/>
          <a:ln>
            <a:noFill/>
          </a:ln>
        </p:spPr>
      </p:pic>
      <p:pic>
        <p:nvPicPr>
          <p:cNvPr id="141" name="Google Shape;141;p19"/>
          <p:cNvPicPr preferRelativeResize="0"/>
          <p:nvPr/>
        </p:nvPicPr>
        <p:blipFill>
          <a:blip r:embed="rId7">
            <a:alphaModFix/>
          </a:blip>
          <a:stretch>
            <a:fillRect/>
          </a:stretch>
        </p:blipFill>
        <p:spPr>
          <a:xfrm>
            <a:off x="4917800" y="134900"/>
            <a:ext cx="1638300" cy="1905000"/>
          </a:xfrm>
          <a:prstGeom prst="rect">
            <a:avLst/>
          </a:prstGeom>
          <a:noFill/>
          <a:ln>
            <a:noFill/>
          </a:ln>
        </p:spPr>
      </p:pic>
      <p:pic>
        <p:nvPicPr>
          <p:cNvPr id="142" name="Google Shape;142;p19"/>
          <p:cNvPicPr preferRelativeResize="0"/>
          <p:nvPr/>
        </p:nvPicPr>
        <p:blipFill>
          <a:blip r:embed="rId8">
            <a:alphaModFix/>
          </a:blip>
          <a:stretch>
            <a:fillRect/>
          </a:stretch>
        </p:blipFill>
        <p:spPr>
          <a:xfrm>
            <a:off x="6656000" y="134900"/>
            <a:ext cx="2164774" cy="1905000"/>
          </a:xfrm>
          <a:prstGeom prst="rect">
            <a:avLst/>
          </a:prstGeom>
          <a:noFill/>
          <a:ln>
            <a:noFill/>
          </a:ln>
        </p:spPr>
      </p:pic>
      <p:pic>
        <p:nvPicPr>
          <p:cNvPr id="143" name="Google Shape;143;p19"/>
          <p:cNvPicPr preferRelativeResize="0"/>
          <p:nvPr/>
        </p:nvPicPr>
        <p:blipFill>
          <a:blip r:embed="rId9">
            <a:alphaModFix/>
          </a:blip>
          <a:stretch>
            <a:fillRect/>
          </a:stretch>
        </p:blipFill>
        <p:spPr>
          <a:xfrm>
            <a:off x="1764875" y="2192300"/>
            <a:ext cx="1671344" cy="2107750"/>
          </a:xfrm>
          <a:prstGeom prst="rect">
            <a:avLst/>
          </a:prstGeom>
          <a:noFill/>
          <a:ln>
            <a:noFill/>
          </a:ln>
        </p:spPr>
      </p:pic>
      <p:pic>
        <p:nvPicPr>
          <p:cNvPr id="144" name="Google Shape;144;p19"/>
          <p:cNvPicPr preferRelativeResize="0"/>
          <p:nvPr/>
        </p:nvPicPr>
        <p:blipFill>
          <a:blip r:embed="rId10">
            <a:alphaModFix/>
          </a:blip>
          <a:stretch>
            <a:fillRect/>
          </a:stretch>
        </p:blipFill>
        <p:spPr>
          <a:xfrm>
            <a:off x="3571701" y="2192300"/>
            <a:ext cx="1412193" cy="2107750"/>
          </a:xfrm>
          <a:prstGeom prst="rect">
            <a:avLst/>
          </a:prstGeom>
          <a:noFill/>
          <a:ln>
            <a:noFill/>
          </a:ln>
        </p:spPr>
      </p:pic>
      <p:pic>
        <p:nvPicPr>
          <p:cNvPr id="145" name="Google Shape;145;p19"/>
          <p:cNvPicPr preferRelativeResize="0"/>
          <p:nvPr/>
        </p:nvPicPr>
        <p:blipFill>
          <a:blip r:embed="rId11">
            <a:alphaModFix/>
          </a:blip>
          <a:stretch>
            <a:fillRect/>
          </a:stretch>
        </p:blipFill>
        <p:spPr>
          <a:xfrm>
            <a:off x="5136300" y="2192300"/>
            <a:ext cx="1671350" cy="2089194"/>
          </a:xfrm>
          <a:prstGeom prst="rect">
            <a:avLst/>
          </a:prstGeom>
          <a:noFill/>
          <a:ln>
            <a:noFill/>
          </a:ln>
        </p:spPr>
      </p:pic>
      <p:sp>
        <p:nvSpPr>
          <p:cNvPr id="146" name="Google Shape;146;p19">
            <a:hlinkClick r:id="rId12" action="ppaction://hlinksldjump"/>
          </p:cNvPr>
          <p:cNvSpPr/>
          <p:nvPr/>
        </p:nvSpPr>
        <p:spPr>
          <a:xfrm>
            <a:off x="0" y="0"/>
            <a:ext cx="9091800" cy="5143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9">
            <a:hlinkClick r:id="rId13"/>
          </p:cNvPr>
          <p:cNvSpPr/>
          <p:nvPr/>
        </p:nvSpPr>
        <p:spPr>
          <a:xfrm>
            <a:off x="191225" y="86925"/>
            <a:ext cx="8553000" cy="4365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9">
            <a:hlinkClick r:id="rId14" action="ppaction://hlinksldjump"/>
          </p:cNvPr>
          <p:cNvSpPr/>
          <p:nvPr/>
        </p:nvSpPr>
        <p:spPr>
          <a:xfrm>
            <a:off x="2807500" y="4850025"/>
            <a:ext cx="4089300" cy="354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rPr>
              <a:t>Click here to learn about other extinct creatures! </a:t>
            </a:r>
            <a:endParaRPr>
              <a:solidFill>
                <a:schemeClr val="dk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9C0A4"/>
        </a:solidFill>
        <a:effectLst/>
      </p:bgPr>
    </p:bg>
    <p:spTree>
      <p:nvGrpSpPr>
        <p:cNvPr id="1" name="Shape 152"/>
        <p:cNvGrpSpPr/>
        <p:nvPr/>
      </p:nvGrpSpPr>
      <p:grpSpPr>
        <a:xfrm>
          <a:off x="0" y="0"/>
          <a:ext cx="0" cy="0"/>
          <a:chOff x="0" y="0"/>
          <a:chExt cx="0" cy="0"/>
        </a:xfrm>
      </p:grpSpPr>
      <p:sp>
        <p:nvSpPr>
          <p:cNvPr id="153" name="Google Shape;153;p20"/>
          <p:cNvSpPr txBox="1">
            <a:spLocks noGrp="1"/>
          </p:cNvSpPr>
          <p:nvPr>
            <p:ph type="title"/>
          </p:nvPr>
        </p:nvSpPr>
        <p:spPr>
          <a:xfrm>
            <a:off x="179475" y="169575"/>
            <a:ext cx="8520600" cy="8142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History will have to learn about the Dodo from fossils and reading records from people who have visited Mauritius, their home island. </a:t>
            </a:r>
            <a:endParaRPr/>
          </a:p>
        </p:txBody>
      </p:sp>
      <p:pic>
        <p:nvPicPr>
          <p:cNvPr id="154" name="Google Shape;154;p20"/>
          <p:cNvPicPr preferRelativeResize="0"/>
          <p:nvPr/>
        </p:nvPicPr>
        <p:blipFill>
          <a:blip r:embed="rId3">
            <a:alphaModFix/>
          </a:blip>
          <a:stretch>
            <a:fillRect/>
          </a:stretch>
        </p:blipFill>
        <p:spPr>
          <a:xfrm>
            <a:off x="6679625" y="1622338"/>
            <a:ext cx="2271925" cy="2113822"/>
          </a:xfrm>
          <a:prstGeom prst="rect">
            <a:avLst/>
          </a:prstGeom>
          <a:noFill/>
          <a:ln>
            <a:noFill/>
          </a:ln>
        </p:spPr>
      </p:pic>
      <p:sp>
        <p:nvSpPr>
          <p:cNvPr id="155" name="Google Shape;155;p20"/>
          <p:cNvSpPr txBox="1"/>
          <p:nvPr/>
        </p:nvSpPr>
        <p:spPr>
          <a:xfrm>
            <a:off x="7109500" y="3796425"/>
            <a:ext cx="15906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t>Click on the stack of books for more books featuring the Dodo!</a:t>
            </a:r>
            <a:endParaRPr sz="1000"/>
          </a:p>
        </p:txBody>
      </p:sp>
      <p:pic>
        <p:nvPicPr>
          <p:cNvPr id="156" name="Google Shape;156;p20"/>
          <p:cNvPicPr preferRelativeResize="0"/>
          <p:nvPr/>
        </p:nvPicPr>
        <p:blipFill>
          <a:blip r:embed="rId4">
            <a:alphaModFix/>
          </a:blip>
          <a:stretch>
            <a:fillRect/>
          </a:stretch>
        </p:blipFill>
        <p:spPr>
          <a:xfrm>
            <a:off x="318600" y="1207150"/>
            <a:ext cx="2464275" cy="2944200"/>
          </a:xfrm>
          <a:prstGeom prst="rect">
            <a:avLst/>
          </a:prstGeom>
          <a:noFill/>
          <a:ln>
            <a:noFill/>
          </a:ln>
        </p:spPr>
      </p:pic>
      <p:pic>
        <p:nvPicPr>
          <p:cNvPr id="157" name="Google Shape;157;p20"/>
          <p:cNvPicPr preferRelativeResize="0"/>
          <p:nvPr/>
        </p:nvPicPr>
        <p:blipFill>
          <a:blip r:embed="rId5">
            <a:alphaModFix/>
          </a:blip>
          <a:stretch>
            <a:fillRect/>
          </a:stretch>
        </p:blipFill>
        <p:spPr>
          <a:xfrm>
            <a:off x="3422950" y="1421000"/>
            <a:ext cx="2464275" cy="1316839"/>
          </a:xfrm>
          <a:prstGeom prst="rect">
            <a:avLst/>
          </a:prstGeom>
          <a:noFill/>
          <a:ln>
            <a:noFill/>
          </a:ln>
        </p:spPr>
      </p:pic>
      <p:pic>
        <p:nvPicPr>
          <p:cNvPr id="158" name="Google Shape;158;p20"/>
          <p:cNvPicPr preferRelativeResize="0"/>
          <p:nvPr/>
        </p:nvPicPr>
        <p:blipFill>
          <a:blip r:embed="rId6">
            <a:alphaModFix/>
          </a:blip>
          <a:stretch>
            <a:fillRect/>
          </a:stretch>
        </p:blipFill>
        <p:spPr>
          <a:xfrm>
            <a:off x="3422950" y="3005525"/>
            <a:ext cx="2516575" cy="1750600"/>
          </a:xfrm>
          <a:prstGeom prst="rect">
            <a:avLst/>
          </a:prstGeom>
          <a:noFill/>
          <a:ln>
            <a:noFill/>
          </a:ln>
        </p:spPr>
      </p:pic>
      <p:sp>
        <p:nvSpPr>
          <p:cNvPr id="159" name="Google Shape;159;p20"/>
          <p:cNvSpPr txBox="1"/>
          <p:nvPr/>
        </p:nvSpPr>
        <p:spPr>
          <a:xfrm>
            <a:off x="3235624" y="4665700"/>
            <a:ext cx="30828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50">
                <a:solidFill>
                  <a:schemeClr val="dk1"/>
                </a:solidFill>
                <a:highlight>
                  <a:srgbClr val="D9C0A4"/>
                </a:highlight>
              </a:rPr>
              <a:t>Dr Julian Hume's reconstruction of what Mauritius could have looked like in the time of the dodo © Julian Hume</a:t>
            </a:r>
            <a:r>
              <a:rPr lang="en" sz="700">
                <a:solidFill>
                  <a:schemeClr val="dk1"/>
                </a:solidFill>
                <a:highlight>
                  <a:srgbClr val="D9C0A4"/>
                </a:highlight>
              </a:rPr>
              <a:t> </a:t>
            </a:r>
            <a:endParaRPr sz="900">
              <a:solidFill>
                <a:schemeClr val="dk1"/>
              </a:solidFill>
              <a:highlight>
                <a:srgbClr val="D9C0A4"/>
              </a:highlight>
            </a:endParaRPr>
          </a:p>
        </p:txBody>
      </p:sp>
      <p:sp>
        <p:nvSpPr>
          <p:cNvPr id="160" name="Google Shape;160;p20"/>
          <p:cNvSpPr txBox="1"/>
          <p:nvPr/>
        </p:nvSpPr>
        <p:spPr>
          <a:xfrm>
            <a:off x="3239350" y="2655388"/>
            <a:ext cx="29838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t>An archeologist with an example of a Dodo egg.</a:t>
            </a:r>
            <a:endParaRPr sz="1000"/>
          </a:p>
        </p:txBody>
      </p:sp>
      <p:sp>
        <p:nvSpPr>
          <p:cNvPr id="161" name="Google Shape;161;p20"/>
          <p:cNvSpPr txBox="1"/>
          <p:nvPr/>
        </p:nvSpPr>
        <p:spPr>
          <a:xfrm>
            <a:off x="318588" y="4151350"/>
            <a:ext cx="30000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dk1"/>
                </a:solidFill>
              </a:rPr>
              <a:t>Few complete skeletons exist of the Dodo</a:t>
            </a:r>
            <a:endParaRPr sz="1000">
              <a:solidFill>
                <a:schemeClr val="dk1"/>
              </a:solidFill>
            </a:endParaRPr>
          </a:p>
        </p:txBody>
      </p:sp>
      <p:sp>
        <p:nvSpPr>
          <p:cNvPr id="162" name="Google Shape;162;p20">
            <a:hlinkClick r:id="rId7" action="ppaction://hlinksldjump"/>
          </p:cNvPr>
          <p:cNvSpPr/>
          <p:nvPr/>
        </p:nvSpPr>
        <p:spPr>
          <a:xfrm>
            <a:off x="0" y="0"/>
            <a:ext cx="9144000" cy="5143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0">
            <a:hlinkClick r:id="rId8" action="ppaction://hlinksldjump"/>
          </p:cNvPr>
          <p:cNvSpPr/>
          <p:nvPr/>
        </p:nvSpPr>
        <p:spPr>
          <a:xfrm>
            <a:off x="6901450" y="1660175"/>
            <a:ext cx="1981800" cy="2782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9C0A4"/>
        </a:solidFill>
        <a:effectLst/>
      </p:bgPr>
    </p:bg>
    <p:spTree>
      <p:nvGrpSpPr>
        <p:cNvPr id="1" name="Shape 167"/>
        <p:cNvGrpSpPr/>
        <p:nvPr/>
      </p:nvGrpSpPr>
      <p:grpSpPr>
        <a:xfrm>
          <a:off x="0" y="0"/>
          <a:ext cx="0" cy="0"/>
          <a:chOff x="0" y="0"/>
          <a:chExt cx="0" cy="0"/>
        </a:xfrm>
      </p:grpSpPr>
      <p:pic>
        <p:nvPicPr>
          <p:cNvPr id="168" name="Google Shape;168;p21"/>
          <p:cNvPicPr preferRelativeResize="0"/>
          <p:nvPr/>
        </p:nvPicPr>
        <p:blipFill rotWithShape="1">
          <a:blip r:embed="rId3">
            <a:alphaModFix/>
          </a:blip>
          <a:srcRect l="23353" r="21477"/>
          <a:stretch/>
        </p:blipFill>
        <p:spPr>
          <a:xfrm>
            <a:off x="113725" y="3463525"/>
            <a:ext cx="1653275" cy="1679975"/>
          </a:xfrm>
          <a:prstGeom prst="rect">
            <a:avLst/>
          </a:prstGeom>
          <a:noFill/>
          <a:ln>
            <a:noFill/>
          </a:ln>
        </p:spPr>
      </p:pic>
      <p:sp>
        <p:nvSpPr>
          <p:cNvPr id="169" name="Google Shape;169;p21"/>
          <p:cNvSpPr txBox="1"/>
          <p:nvPr/>
        </p:nvSpPr>
        <p:spPr>
          <a:xfrm>
            <a:off x="1819500" y="4452450"/>
            <a:ext cx="73245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a:t>Dodo is off to the Library to read more!</a:t>
            </a:r>
            <a:endParaRPr sz="2700"/>
          </a:p>
        </p:txBody>
      </p:sp>
      <p:pic>
        <p:nvPicPr>
          <p:cNvPr id="170" name="Google Shape;170;p21"/>
          <p:cNvPicPr preferRelativeResize="0"/>
          <p:nvPr/>
        </p:nvPicPr>
        <p:blipFill>
          <a:blip r:embed="rId4">
            <a:alphaModFix/>
          </a:blip>
          <a:stretch>
            <a:fillRect/>
          </a:stretch>
        </p:blipFill>
        <p:spPr>
          <a:xfrm>
            <a:off x="261275" y="134900"/>
            <a:ext cx="1438275" cy="1905000"/>
          </a:xfrm>
          <a:prstGeom prst="rect">
            <a:avLst/>
          </a:prstGeom>
          <a:noFill/>
          <a:ln>
            <a:noFill/>
          </a:ln>
        </p:spPr>
      </p:pic>
      <p:pic>
        <p:nvPicPr>
          <p:cNvPr id="171" name="Google Shape;171;p21"/>
          <p:cNvPicPr preferRelativeResize="0"/>
          <p:nvPr/>
        </p:nvPicPr>
        <p:blipFill>
          <a:blip r:embed="rId5">
            <a:alphaModFix/>
          </a:blip>
          <a:stretch>
            <a:fillRect/>
          </a:stretch>
        </p:blipFill>
        <p:spPr>
          <a:xfrm>
            <a:off x="1819500" y="134900"/>
            <a:ext cx="1562100" cy="1905000"/>
          </a:xfrm>
          <a:prstGeom prst="rect">
            <a:avLst/>
          </a:prstGeom>
          <a:noFill/>
          <a:ln>
            <a:noFill/>
          </a:ln>
        </p:spPr>
      </p:pic>
      <p:pic>
        <p:nvPicPr>
          <p:cNvPr id="172" name="Google Shape;172;p21"/>
          <p:cNvPicPr preferRelativeResize="0"/>
          <p:nvPr/>
        </p:nvPicPr>
        <p:blipFill>
          <a:blip r:embed="rId6">
            <a:alphaModFix/>
          </a:blip>
          <a:stretch>
            <a:fillRect/>
          </a:stretch>
        </p:blipFill>
        <p:spPr>
          <a:xfrm>
            <a:off x="3450175" y="134900"/>
            <a:ext cx="1323975" cy="1905000"/>
          </a:xfrm>
          <a:prstGeom prst="rect">
            <a:avLst/>
          </a:prstGeom>
          <a:noFill/>
          <a:ln>
            <a:noFill/>
          </a:ln>
        </p:spPr>
      </p:pic>
      <p:pic>
        <p:nvPicPr>
          <p:cNvPr id="173" name="Google Shape;173;p21"/>
          <p:cNvPicPr preferRelativeResize="0"/>
          <p:nvPr/>
        </p:nvPicPr>
        <p:blipFill>
          <a:blip r:embed="rId7">
            <a:alphaModFix/>
          </a:blip>
          <a:stretch>
            <a:fillRect/>
          </a:stretch>
        </p:blipFill>
        <p:spPr>
          <a:xfrm>
            <a:off x="4917800" y="134900"/>
            <a:ext cx="1638300" cy="1905000"/>
          </a:xfrm>
          <a:prstGeom prst="rect">
            <a:avLst/>
          </a:prstGeom>
          <a:noFill/>
          <a:ln>
            <a:noFill/>
          </a:ln>
        </p:spPr>
      </p:pic>
      <p:pic>
        <p:nvPicPr>
          <p:cNvPr id="174" name="Google Shape;174;p21"/>
          <p:cNvPicPr preferRelativeResize="0"/>
          <p:nvPr/>
        </p:nvPicPr>
        <p:blipFill>
          <a:blip r:embed="rId8">
            <a:alphaModFix/>
          </a:blip>
          <a:stretch>
            <a:fillRect/>
          </a:stretch>
        </p:blipFill>
        <p:spPr>
          <a:xfrm>
            <a:off x="6656000" y="134900"/>
            <a:ext cx="2164774" cy="1905000"/>
          </a:xfrm>
          <a:prstGeom prst="rect">
            <a:avLst/>
          </a:prstGeom>
          <a:noFill/>
          <a:ln>
            <a:noFill/>
          </a:ln>
        </p:spPr>
      </p:pic>
      <p:pic>
        <p:nvPicPr>
          <p:cNvPr id="175" name="Google Shape;175;p21"/>
          <p:cNvPicPr preferRelativeResize="0"/>
          <p:nvPr/>
        </p:nvPicPr>
        <p:blipFill>
          <a:blip r:embed="rId9">
            <a:alphaModFix/>
          </a:blip>
          <a:stretch>
            <a:fillRect/>
          </a:stretch>
        </p:blipFill>
        <p:spPr>
          <a:xfrm>
            <a:off x="1919400" y="2192300"/>
            <a:ext cx="1671344" cy="2107750"/>
          </a:xfrm>
          <a:prstGeom prst="rect">
            <a:avLst/>
          </a:prstGeom>
          <a:noFill/>
          <a:ln>
            <a:noFill/>
          </a:ln>
        </p:spPr>
      </p:pic>
      <p:pic>
        <p:nvPicPr>
          <p:cNvPr id="176" name="Google Shape;176;p21"/>
          <p:cNvPicPr preferRelativeResize="0"/>
          <p:nvPr/>
        </p:nvPicPr>
        <p:blipFill>
          <a:blip r:embed="rId10">
            <a:alphaModFix/>
          </a:blip>
          <a:stretch>
            <a:fillRect/>
          </a:stretch>
        </p:blipFill>
        <p:spPr>
          <a:xfrm>
            <a:off x="3804388" y="2192300"/>
            <a:ext cx="1412193" cy="2107750"/>
          </a:xfrm>
          <a:prstGeom prst="rect">
            <a:avLst/>
          </a:prstGeom>
          <a:noFill/>
          <a:ln>
            <a:noFill/>
          </a:ln>
        </p:spPr>
      </p:pic>
      <p:pic>
        <p:nvPicPr>
          <p:cNvPr id="177" name="Google Shape;177;p21"/>
          <p:cNvPicPr preferRelativeResize="0"/>
          <p:nvPr/>
        </p:nvPicPr>
        <p:blipFill>
          <a:blip r:embed="rId11">
            <a:alphaModFix/>
          </a:blip>
          <a:stretch>
            <a:fillRect/>
          </a:stretch>
        </p:blipFill>
        <p:spPr>
          <a:xfrm>
            <a:off x="5430225" y="2182625"/>
            <a:ext cx="1562100" cy="2127100"/>
          </a:xfrm>
          <a:prstGeom prst="rect">
            <a:avLst/>
          </a:prstGeom>
          <a:noFill/>
          <a:ln>
            <a:noFill/>
          </a:ln>
        </p:spPr>
      </p:pic>
      <p:sp>
        <p:nvSpPr>
          <p:cNvPr id="178" name="Google Shape;178;p21"/>
          <p:cNvSpPr txBox="1"/>
          <p:nvPr/>
        </p:nvSpPr>
        <p:spPr>
          <a:xfrm>
            <a:off x="26075" y="-17375"/>
            <a:ext cx="9117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179" name="Google Shape;179;p21">
            <a:hlinkClick r:id="rId12" action="ppaction://hlinksldjump"/>
          </p:cNvPr>
          <p:cNvSpPr/>
          <p:nvPr/>
        </p:nvSpPr>
        <p:spPr>
          <a:xfrm>
            <a:off x="17375" y="0"/>
            <a:ext cx="9144000" cy="5143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1">
            <a:hlinkClick r:id="rId13"/>
          </p:cNvPr>
          <p:cNvSpPr/>
          <p:nvPr/>
        </p:nvSpPr>
        <p:spPr>
          <a:xfrm>
            <a:off x="191225" y="86925"/>
            <a:ext cx="8553000" cy="4365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1">
            <a:hlinkClick r:id="rId14" action="ppaction://hlinksldjump"/>
          </p:cNvPr>
          <p:cNvSpPr/>
          <p:nvPr/>
        </p:nvSpPr>
        <p:spPr>
          <a:xfrm>
            <a:off x="2816200" y="4789200"/>
            <a:ext cx="4089300" cy="354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rPr>
              <a:t>Click here to learn about other extinct creatures! </a:t>
            </a:r>
            <a:endParaRPr>
              <a:solidFill>
                <a:schemeClr val="dk1"/>
              </a:solidFil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1085</Words>
  <Application>Microsoft Office PowerPoint</Application>
  <PresentationFormat>On-screen Show (16:9)</PresentationFormat>
  <Paragraphs>107</Paragraphs>
  <Slides>28</Slides>
  <Notes>28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28</vt:i4>
      </vt:variant>
    </vt:vector>
  </HeadingPairs>
  <TitlesOfParts>
    <vt:vector size="31" baseType="lpstr">
      <vt:lpstr>Arial</vt:lpstr>
      <vt:lpstr>Bree Serif</vt:lpstr>
      <vt:lpstr>Simple Light</vt:lpstr>
      <vt:lpstr>PowerPoint Presentation</vt:lpstr>
      <vt:lpstr>Meet Dodo, the extinct creature you will begin your adventure with!</vt:lpstr>
      <vt:lpstr>Good morning sunshine! What will you have for breakfast?</vt:lpstr>
      <vt:lpstr>Yum! Dodos LOVE fruit and seeds. They also really liked to eat rocks, so your buddy will have one too. What’s next?</vt:lpstr>
      <vt:lpstr>We love a cozy cave walk! Dodos were 3ft tall! How tall are you? You may have to duck when you walk under stalactites! Now that you’re in the cave, your Dodo would               like you to draw it’s portrait! </vt:lpstr>
      <vt:lpstr>Your fancy portrait will let your Dodo be remembered throughout history! Check out all the famous places your Dodo’s famous face has showed up!</vt:lpstr>
      <vt:lpstr>PowerPoint Presentation</vt:lpstr>
      <vt:lpstr>History will have to learn about the Dodo from fossils and reading records from people who have visited Mauritius, their home island. </vt:lpstr>
      <vt:lpstr>PowerPoint Presentation</vt:lpstr>
      <vt:lpstr>Dodos are omnivores (they ate plants and animals) but they ate fish or crabs. You’re going to need to find your friend a snack when you’re done eating your giant bug.</vt:lpstr>
      <vt:lpstr>Ah, the great outdoors. What fun! Where are you two headed?</vt:lpstr>
      <vt:lpstr>Mauritius is an island near Madagascar- off the coast of Africa. One of the other native species is a skink. Do you trust it to show you around?</vt:lpstr>
      <vt:lpstr>The Dodo has no natural enemies and a guide would have been helpful. That’s ok! On your adventure, you also came across a rock that is 3 ft. tall-  the same height as your Dodo! While he eats, your Dodo would like you to draw his portrait.</vt:lpstr>
      <vt:lpstr>The Dodo bird has no natural enemies so you were right to trust the skink- he means no harm! In fact he invited his friends for a party! The Mauritian flying fox are also extinct species. The Dodo went extinct in 1660 where the flying fox went extinct around 1801. </vt:lpstr>
      <vt:lpstr>PowerPoint Presentation</vt:lpstr>
      <vt:lpstr>History will have to learn about the Dodo from fossils and reading records from people who have visited Mauritius, their home island. </vt:lpstr>
      <vt:lpstr>PowerPoint Presentation</vt:lpstr>
      <vt:lpstr>Your art will let your Dodo be remembered throughout history! Check out all the famous places your Dodo’s famous face has showed up!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Want to learn more? Check out these fun websites!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Raphael</dc:creator>
  <cp:lastModifiedBy>Laura Raphael</cp:lastModifiedBy>
  <cp:revision>1</cp:revision>
  <dcterms:modified xsi:type="dcterms:W3CDTF">2022-03-22T19:17:08Z</dcterms:modified>
</cp:coreProperties>
</file>