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274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6" r:id="rId15"/>
    <p:sldId id="317" r:id="rId16"/>
    <p:sldId id="319" r:id="rId17"/>
    <p:sldId id="318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C0919-CA11-4AD5-A50E-DBEE648795F4}" v="19" dt="2022-10-21T14:40:24.3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lmeida" userId="aba5978c-6e88-46b8-be55-644ca42cbaa2" providerId="ADAL" clId="{4B1C0919-CA11-4AD5-A50E-DBEE648795F4}"/>
    <pc:docChg chg="undo custSel addSld delSld modSld sldOrd">
      <pc:chgData name="Maria Almeida" userId="aba5978c-6e88-46b8-be55-644ca42cbaa2" providerId="ADAL" clId="{4B1C0919-CA11-4AD5-A50E-DBEE648795F4}" dt="2022-10-21T14:48:04.448" v="3031" actId="1076"/>
      <pc:docMkLst>
        <pc:docMk/>
      </pc:docMkLst>
      <pc:sldChg chg="delSp modSp del mod ord">
        <pc:chgData name="Maria Almeida" userId="aba5978c-6e88-46b8-be55-644ca42cbaa2" providerId="ADAL" clId="{4B1C0919-CA11-4AD5-A50E-DBEE648795F4}" dt="2022-10-20T21:02:46.533" v="84" actId="2696"/>
        <pc:sldMkLst>
          <pc:docMk/>
          <pc:sldMk cId="0" sldId="256"/>
        </pc:sldMkLst>
        <pc:spChg chg="del">
          <ac:chgData name="Maria Almeida" userId="aba5978c-6e88-46b8-be55-644ca42cbaa2" providerId="ADAL" clId="{4B1C0919-CA11-4AD5-A50E-DBEE648795F4}" dt="2022-10-20T21:02:42.127" v="83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ia Almeida" userId="aba5978c-6e88-46b8-be55-644ca42cbaa2" providerId="ADAL" clId="{4B1C0919-CA11-4AD5-A50E-DBEE648795F4}" dt="2022-10-19T21:04:02.710" v="65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ria Almeida" userId="aba5978c-6e88-46b8-be55-644ca42cbaa2" providerId="ADAL" clId="{4B1C0919-CA11-4AD5-A50E-DBEE648795F4}" dt="2022-10-19T21:04:46.252" v="72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Maria Almeida" userId="aba5978c-6e88-46b8-be55-644ca42cbaa2" providerId="ADAL" clId="{4B1C0919-CA11-4AD5-A50E-DBEE648795F4}" dt="2022-10-19T21:04:55.275" v="73" actId="1076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0" sldId="260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0" sldId="263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0" sldId="265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0" sldId="267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0" sldId="269"/>
        </pc:sldMkLst>
      </pc:sldChg>
      <pc:sldChg chg="modSp add mod">
        <pc:chgData name="Maria Almeida" userId="aba5978c-6e88-46b8-be55-644ca42cbaa2" providerId="ADAL" clId="{4B1C0919-CA11-4AD5-A50E-DBEE648795F4}" dt="2022-10-20T21:08:47.831" v="260" actId="14100"/>
        <pc:sldMkLst>
          <pc:docMk/>
          <pc:sldMk cId="1547878231" sldId="274"/>
        </pc:sldMkLst>
        <pc:grpChg chg="mod">
          <ac:chgData name="Maria Almeida" userId="aba5978c-6e88-46b8-be55-644ca42cbaa2" providerId="ADAL" clId="{4B1C0919-CA11-4AD5-A50E-DBEE648795F4}" dt="2022-10-20T21:08:06.491" v="255" actId="1076"/>
          <ac:grpSpMkLst>
            <pc:docMk/>
            <pc:sldMk cId="1547878231" sldId="274"/>
            <ac:grpSpMk id="71" creationId="{5E660451-81D1-F92D-58CC-D73387CCAE5A}"/>
          </ac:grpSpMkLst>
        </pc:grpChg>
        <pc:graphicFrameChg chg="mod modGraphic">
          <ac:chgData name="Maria Almeida" userId="aba5978c-6e88-46b8-be55-644ca42cbaa2" providerId="ADAL" clId="{4B1C0919-CA11-4AD5-A50E-DBEE648795F4}" dt="2022-10-20T21:08:47.831" v="260" actId="14100"/>
          <ac:graphicFrameMkLst>
            <pc:docMk/>
            <pc:sldMk cId="1547878231" sldId="274"/>
            <ac:graphicFrameMk id="32" creationId="{00000000-0000-0000-0000-000000000000}"/>
          </ac:graphicFrameMkLst>
        </pc:graphicFrame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0" sldId="285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2385797674" sldId="304"/>
        </pc:sldMkLst>
      </pc:sldChg>
      <pc:sldChg chg="addSp delSp modSp add mod">
        <pc:chgData name="Maria Almeida" userId="aba5978c-6e88-46b8-be55-644ca42cbaa2" providerId="ADAL" clId="{4B1C0919-CA11-4AD5-A50E-DBEE648795F4}" dt="2022-10-21T13:48:20.529" v="2165" actId="20577"/>
        <pc:sldMkLst>
          <pc:docMk/>
          <pc:sldMk cId="3195484042" sldId="304"/>
        </pc:sldMkLst>
        <pc:spChg chg="del">
          <ac:chgData name="Maria Almeida" userId="aba5978c-6e88-46b8-be55-644ca42cbaa2" providerId="ADAL" clId="{4B1C0919-CA11-4AD5-A50E-DBEE648795F4}" dt="2022-10-19T21:05:28.755" v="78" actId="478"/>
          <ac:spMkLst>
            <pc:docMk/>
            <pc:sldMk cId="3195484042" sldId="304"/>
            <ac:spMk id="2" creationId="{9D3E1C0F-5E94-4272-A053-CDCA0396914F}"/>
          </ac:spMkLst>
        </pc:spChg>
        <pc:spChg chg="add mod">
          <ac:chgData name="Maria Almeida" userId="aba5978c-6e88-46b8-be55-644ca42cbaa2" providerId="ADAL" clId="{4B1C0919-CA11-4AD5-A50E-DBEE648795F4}" dt="2022-10-21T13:48:20.529" v="2165" actId="20577"/>
          <ac:spMkLst>
            <pc:docMk/>
            <pc:sldMk cId="3195484042" sldId="304"/>
            <ac:spMk id="3" creationId="{2E33CB54-2FD8-3952-DC3E-00C0E065617C}"/>
          </ac:spMkLst>
        </pc:spChg>
        <pc:spChg chg="del">
          <ac:chgData name="Maria Almeida" userId="aba5978c-6e88-46b8-be55-644ca42cbaa2" providerId="ADAL" clId="{4B1C0919-CA11-4AD5-A50E-DBEE648795F4}" dt="2022-10-19T21:05:25.059" v="77" actId="478"/>
          <ac:spMkLst>
            <pc:docMk/>
            <pc:sldMk cId="3195484042" sldId="304"/>
            <ac:spMk id="3" creationId="{7FB1AF8D-164C-F84B-96A4-663C596AF821}"/>
          </ac:spMkLst>
        </pc:spChg>
        <pc:spChg chg="del">
          <ac:chgData name="Maria Almeida" userId="aba5978c-6e88-46b8-be55-644ca42cbaa2" providerId="ADAL" clId="{4B1C0919-CA11-4AD5-A50E-DBEE648795F4}" dt="2022-10-19T21:05:35.139" v="80" actId="478"/>
          <ac:spMkLst>
            <pc:docMk/>
            <pc:sldMk cId="3195484042" sldId="304"/>
            <ac:spMk id="4" creationId="{4F10650A-7B6A-104B-A032-8402C99AB7EF}"/>
          </ac:spMkLst>
        </pc:spChg>
        <pc:spChg chg="del">
          <ac:chgData name="Maria Almeida" userId="aba5978c-6e88-46b8-be55-644ca42cbaa2" providerId="ADAL" clId="{4B1C0919-CA11-4AD5-A50E-DBEE648795F4}" dt="2022-10-19T21:05:31.860" v="79" actId="478"/>
          <ac:spMkLst>
            <pc:docMk/>
            <pc:sldMk cId="3195484042" sldId="304"/>
            <ac:spMk id="6" creationId="{330BC867-FB7B-0A44-B176-40075B0D1B82}"/>
          </ac:spMkLst>
        </pc:spChg>
        <pc:picChg chg="add mod">
          <ac:chgData name="Maria Almeida" userId="aba5978c-6e88-46b8-be55-644ca42cbaa2" providerId="ADAL" clId="{4B1C0919-CA11-4AD5-A50E-DBEE648795F4}" dt="2022-10-20T21:03:23.143" v="86" actId="1076"/>
          <ac:picMkLst>
            <pc:docMk/>
            <pc:sldMk cId="3195484042" sldId="304"/>
            <ac:picMk id="2" creationId="{BBDFF505-B6BF-B293-F4C0-E41C2C4B73DE}"/>
          </ac:picMkLst>
        </pc:picChg>
        <pc:picChg chg="del">
          <ac:chgData name="Maria Almeida" userId="aba5978c-6e88-46b8-be55-644ca42cbaa2" providerId="ADAL" clId="{4B1C0919-CA11-4AD5-A50E-DBEE648795F4}" dt="2022-10-19T21:05:43.051" v="82" actId="478"/>
          <ac:picMkLst>
            <pc:docMk/>
            <pc:sldMk cId="3195484042" sldId="304"/>
            <ac:picMk id="8" creationId="{8B19F278-FE04-5841-B65A-650AC197A2EC}"/>
          </ac:picMkLst>
        </pc:picChg>
        <pc:picChg chg="del">
          <ac:chgData name="Maria Almeida" userId="aba5978c-6e88-46b8-be55-644ca42cbaa2" providerId="ADAL" clId="{4B1C0919-CA11-4AD5-A50E-DBEE648795F4}" dt="2022-10-19T21:05:39.625" v="81" actId="478"/>
          <ac:picMkLst>
            <pc:docMk/>
            <pc:sldMk cId="3195484042" sldId="304"/>
            <ac:picMk id="9" creationId="{B4FB0A4A-4272-47CB-8241-DBAFDE44A4B8}"/>
          </ac:picMkLst>
        </pc:picChg>
        <pc:inkChg chg="add">
          <ac:chgData name="Maria Almeida" userId="aba5978c-6e88-46b8-be55-644ca42cbaa2" providerId="ADAL" clId="{4B1C0919-CA11-4AD5-A50E-DBEE648795F4}" dt="2022-10-21T13:46:50.305" v="2147" actId="9405"/>
          <ac:inkMkLst>
            <pc:docMk/>
            <pc:sldMk cId="3195484042" sldId="304"/>
            <ac:inkMk id="4" creationId="{09DC9AB8-F28B-451A-23E1-4C19117597F7}"/>
          </ac:inkMkLst>
        </pc:inkChg>
        <pc:inkChg chg="add">
          <ac:chgData name="Maria Almeida" userId="aba5978c-6e88-46b8-be55-644ca42cbaa2" providerId="ADAL" clId="{4B1C0919-CA11-4AD5-A50E-DBEE648795F4}" dt="2022-10-21T13:46:56.174" v="2148" actId="9405"/>
          <ac:inkMkLst>
            <pc:docMk/>
            <pc:sldMk cId="3195484042" sldId="304"/>
            <ac:inkMk id="6" creationId="{4D0E933B-1132-4876-21C5-22418C490B74}"/>
          </ac:inkMkLst>
        </pc:inkChg>
        <pc:inkChg chg="add">
          <ac:chgData name="Maria Almeida" userId="aba5978c-6e88-46b8-be55-644ca42cbaa2" providerId="ADAL" clId="{4B1C0919-CA11-4AD5-A50E-DBEE648795F4}" dt="2022-10-21T13:47:00.988" v="2149" actId="9405"/>
          <ac:inkMkLst>
            <pc:docMk/>
            <pc:sldMk cId="3195484042" sldId="304"/>
            <ac:inkMk id="7" creationId="{8876E823-D56C-F5DA-BEAA-EA458C8A3E58}"/>
          </ac:inkMkLst>
        </pc:inkChg>
        <pc:inkChg chg="add">
          <ac:chgData name="Maria Almeida" userId="aba5978c-6e88-46b8-be55-644ca42cbaa2" providerId="ADAL" clId="{4B1C0919-CA11-4AD5-A50E-DBEE648795F4}" dt="2022-10-21T13:47:06.337" v="2150" actId="9405"/>
          <ac:inkMkLst>
            <pc:docMk/>
            <pc:sldMk cId="3195484042" sldId="304"/>
            <ac:inkMk id="8" creationId="{23D757F2-1549-CD8D-2DED-306E44F9F7A4}"/>
          </ac:inkMkLst>
        </pc:inkChg>
        <pc:inkChg chg="add">
          <ac:chgData name="Maria Almeida" userId="aba5978c-6e88-46b8-be55-644ca42cbaa2" providerId="ADAL" clId="{4B1C0919-CA11-4AD5-A50E-DBEE648795F4}" dt="2022-10-21T13:47:11.202" v="2151" actId="9405"/>
          <ac:inkMkLst>
            <pc:docMk/>
            <pc:sldMk cId="3195484042" sldId="304"/>
            <ac:inkMk id="9" creationId="{FEAD7589-1156-CAF1-C29E-B76C2E1EBB49}"/>
          </ac:inkMkLst>
        </pc:inkChg>
        <pc:inkChg chg="add">
          <ac:chgData name="Maria Almeida" userId="aba5978c-6e88-46b8-be55-644ca42cbaa2" providerId="ADAL" clId="{4B1C0919-CA11-4AD5-A50E-DBEE648795F4}" dt="2022-10-21T13:47:18.147" v="2152" actId="9405"/>
          <ac:inkMkLst>
            <pc:docMk/>
            <pc:sldMk cId="3195484042" sldId="304"/>
            <ac:inkMk id="10" creationId="{FAD1D158-5DD1-208C-C688-F3AD876B6764}"/>
          </ac:inkMkLst>
        </pc:inkChg>
        <pc:inkChg chg="add">
          <ac:chgData name="Maria Almeida" userId="aba5978c-6e88-46b8-be55-644ca42cbaa2" providerId="ADAL" clId="{4B1C0919-CA11-4AD5-A50E-DBEE648795F4}" dt="2022-10-21T13:47:22.706" v="2153" actId="9405"/>
          <ac:inkMkLst>
            <pc:docMk/>
            <pc:sldMk cId="3195484042" sldId="304"/>
            <ac:inkMk id="11" creationId="{FB8BB5FF-9189-3287-386C-C7D7ED1D7D15}"/>
          </ac:inkMkLst>
        </pc:inkChg>
        <pc:inkChg chg="add">
          <ac:chgData name="Maria Almeida" userId="aba5978c-6e88-46b8-be55-644ca42cbaa2" providerId="ADAL" clId="{4B1C0919-CA11-4AD5-A50E-DBEE648795F4}" dt="2022-10-21T13:47:29.295" v="2154" actId="9405"/>
          <ac:inkMkLst>
            <pc:docMk/>
            <pc:sldMk cId="3195484042" sldId="304"/>
            <ac:inkMk id="12" creationId="{C9221AF6-1695-A40A-0D3C-4786B84534F2}"/>
          </ac:inkMkLst>
        </pc:inkChg>
        <pc:inkChg chg="add del">
          <ac:chgData name="Maria Almeida" userId="aba5978c-6e88-46b8-be55-644ca42cbaa2" providerId="ADAL" clId="{4B1C0919-CA11-4AD5-A50E-DBEE648795F4}" dt="2022-10-21T13:47:42.308" v="2156" actId="9405"/>
          <ac:inkMkLst>
            <pc:docMk/>
            <pc:sldMk cId="3195484042" sldId="304"/>
            <ac:inkMk id="13" creationId="{5F557A0A-E915-3D86-B1FC-B29B1E6F3D52}"/>
          </ac:inkMkLst>
        </pc:inkChg>
        <pc:inkChg chg="add del">
          <ac:chgData name="Maria Almeida" userId="aba5978c-6e88-46b8-be55-644ca42cbaa2" providerId="ADAL" clId="{4B1C0919-CA11-4AD5-A50E-DBEE648795F4}" dt="2022-10-21T13:47:54.202" v="2158" actId="9405"/>
          <ac:inkMkLst>
            <pc:docMk/>
            <pc:sldMk cId="3195484042" sldId="304"/>
            <ac:inkMk id="14" creationId="{E4D13192-1101-E134-4B9D-833278531C7D}"/>
          </ac:inkMkLst>
        </pc:inkChg>
        <pc:inkChg chg="add del">
          <ac:chgData name="Maria Almeida" userId="aba5978c-6e88-46b8-be55-644ca42cbaa2" providerId="ADAL" clId="{4B1C0919-CA11-4AD5-A50E-DBEE648795F4}" dt="2022-10-21T13:47:59.992" v="2160" actId="9405"/>
          <ac:inkMkLst>
            <pc:docMk/>
            <pc:sldMk cId="3195484042" sldId="304"/>
            <ac:inkMk id="15" creationId="{B3938645-77C2-5425-06A6-AF429A68ADC0}"/>
          </ac:inkMkLst>
        </pc:ink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1554405342" sldId="305"/>
        </pc:sldMkLst>
      </pc:sldChg>
      <pc:sldChg chg="new del">
        <pc:chgData name="Maria Almeida" userId="aba5978c-6e88-46b8-be55-644ca42cbaa2" providerId="ADAL" clId="{4B1C0919-CA11-4AD5-A50E-DBEE648795F4}" dt="2022-10-20T21:05:08.204" v="239" actId="2696"/>
        <pc:sldMkLst>
          <pc:docMk/>
          <pc:sldMk cId="3386649544" sldId="305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2110246526" sldId="306"/>
        </pc:sldMkLst>
      </pc:sldChg>
      <pc:sldChg chg="addSp delSp modSp add del mod">
        <pc:chgData name="Maria Almeida" userId="aba5978c-6e88-46b8-be55-644ca42cbaa2" providerId="ADAL" clId="{4B1C0919-CA11-4AD5-A50E-DBEE648795F4}" dt="2022-10-20T21:08:21.253" v="256" actId="47"/>
        <pc:sldMkLst>
          <pc:docMk/>
          <pc:sldMk cId="2609312417" sldId="306"/>
        </pc:sldMkLst>
        <pc:spChg chg="del">
          <ac:chgData name="Maria Almeida" userId="aba5978c-6e88-46b8-be55-644ca42cbaa2" providerId="ADAL" clId="{4B1C0919-CA11-4AD5-A50E-DBEE648795F4}" dt="2022-10-20T21:05:13.034" v="240" actId="478"/>
          <ac:spMkLst>
            <pc:docMk/>
            <pc:sldMk cId="2609312417" sldId="306"/>
            <ac:spMk id="3" creationId="{2E33CB54-2FD8-3952-DC3E-00C0E065617C}"/>
          </ac:spMkLst>
        </pc:spChg>
        <pc:spChg chg="add mod">
          <ac:chgData name="Maria Almeida" userId="aba5978c-6e88-46b8-be55-644ca42cbaa2" providerId="ADAL" clId="{4B1C0919-CA11-4AD5-A50E-DBEE648795F4}" dt="2022-10-20T21:05:58.456" v="251" actId="20577"/>
          <ac:spMkLst>
            <pc:docMk/>
            <pc:sldMk cId="2609312417" sldId="306"/>
            <ac:spMk id="4" creationId="{F7551888-B045-20F2-9A79-45DB8BC9A12C}"/>
          </ac:spMkLst>
        </pc:spChg>
        <pc:spChg chg="add del mod">
          <ac:chgData name="Maria Almeida" userId="aba5978c-6e88-46b8-be55-644ca42cbaa2" providerId="ADAL" clId="{4B1C0919-CA11-4AD5-A50E-DBEE648795F4}" dt="2022-10-20T21:07:40.516" v="253" actId="478"/>
          <ac:spMkLst>
            <pc:docMk/>
            <pc:sldMk cId="2609312417" sldId="306"/>
            <ac:spMk id="6" creationId="{C2741E0D-1632-044D-B61E-36E8880AB989}"/>
          </ac:spMkLst>
        </pc:spChg>
        <pc:picChg chg="del">
          <ac:chgData name="Maria Almeida" userId="aba5978c-6e88-46b8-be55-644ca42cbaa2" providerId="ADAL" clId="{4B1C0919-CA11-4AD5-A50E-DBEE648795F4}" dt="2022-10-20T21:05:16.301" v="241" actId="478"/>
          <ac:picMkLst>
            <pc:docMk/>
            <pc:sldMk cId="2609312417" sldId="306"/>
            <ac:picMk id="2" creationId="{BBDFF505-B6BF-B293-F4C0-E41C2C4B73DE}"/>
          </ac:picMkLst>
        </pc:picChg>
      </pc:sldChg>
      <pc:sldChg chg="addSp delSp modSp add mod">
        <pc:chgData name="Maria Almeida" userId="aba5978c-6e88-46b8-be55-644ca42cbaa2" providerId="ADAL" clId="{4B1C0919-CA11-4AD5-A50E-DBEE648795F4}" dt="2022-10-20T21:12:20.395" v="277" actId="14100"/>
        <pc:sldMkLst>
          <pc:docMk/>
          <pc:sldMk cId="278769659" sldId="307"/>
        </pc:sldMkLst>
        <pc:spChg chg="add mod">
          <ac:chgData name="Maria Almeida" userId="aba5978c-6e88-46b8-be55-644ca42cbaa2" providerId="ADAL" clId="{4B1C0919-CA11-4AD5-A50E-DBEE648795F4}" dt="2022-10-20T21:12:20.395" v="277" actId="14100"/>
          <ac:spMkLst>
            <pc:docMk/>
            <pc:sldMk cId="278769659" sldId="307"/>
            <ac:spMk id="2" creationId="{E1C95106-0573-37E8-F66B-636221CD5FB9}"/>
          </ac:spMkLst>
        </pc:spChg>
        <pc:spChg chg="add del mod">
          <ac:chgData name="Maria Almeida" userId="aba5978c-6e88-46b8-be55-644ca42cbaa2" providerId="ADAL" clId="{4B1C0919-CA11-4AD5-A50E-DBEE648795F4}" dt="2022-10-20T21:11:56.061" v="273" actId="478"/>
          <ac:spMkLst>
            <pc:docMk/>
            <pc:sldMk cId="278769659" sldId="307"/>
            <ac:spMk id="6" creationId="{D5EB2308-0BC4-4ECA-17BE-5ED76BA05BD8}"/>
          </ac:spMkLst>
        </pc:spChg>
        <pc:picChg chg="add del mod">
          <ac:chgData name="Maria Almeida" userId="aba5978c-6e88-46b8-be55-644ca42cbaa2" providerId="ADAL" clId="{4B1C0919-CA11-4AD5-A50E-DBEE648795F4}" dt="2022-10-20T21:12:00.417" v="274" actId="1076"/>
          <ac:picMkLst>
            <pc:docMk/>
            <pc:sldMk cId="278769659" sldId="307"/>
            <ac:picMk id="4" creationId="{2C7AC9FA-6E88-BD91-B5A8-C9BFB99C3334}"/>
          </ac:picMkLst>
        </pc:pic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4009281938" sldId="307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1917400884" sldId="308"/>
        </pc:sldMkLst>
      </pc:sldChg>
      <pc:sldChg chg="addSp delSp modSp add mod">
        <pc:chgData name="Maria Almeida" userId="aba5978c-6e88-46b8-be55-644ca42cbaa2" providerId="ADAL" clId="{4B1C0919-CA11-4AD5-A50E-DBEE648795F4}" dt="2022-10-20T21:15:48.249" v="310" actId="1076"/>
        <pc:sldMkLst>
          <pc:docMk/>
          <pc:sldMk cId="2454046482" sldId="308"/>
        </pc:sldMkLst>
        <pc:spChg chg="mod">
          <ac:chgData name="Maria Almeida" userId="aba5978c-6e88-46b8-be55-644ca42cbaa2" providerId="ADAL" clId="{4B1C0919-CA11-4AD5-A50E-DBEE648795F4}" dt="2022-10-20T21:15:35.361" v="306" actId="6549"/>
          <ac:spMkLst>
            <pc:docMk/>
            <pc:sldMk cId="2454046482" sldId="308"/>
            <ac:spMk id="2" creationId="{E1C95106-0573-37E8-F66B-636221CD5FB9}"/>
          </ac:spMkLst>
        </pc:spChg>
        <pc:picChg chg="add mod">
          <ac:chgData name="Maria Almeida" userId="aba5978c-6e88-46b8-be55-644ca42cbaa2" providerId="ADAL" clId="{4B1C0919-CA11-4AD5-A50E-DBEE648795F4}" dt="2022-10-20T21:15:48.249" v="310" actId="1076"/>
          <ac:picMkLst>
            <pc:docMk/>
            <pc:sldMk cId="2454046482" sldId="308"/>
            <ac:picMk id="3" creationId="{3D98992D-515B-E261-DD0F-9E6862C9616B}"/>
          </ac:picMkLst>
        </pc:picChg>
        <pc:picChg chg="del">
          <ac:chgData name="Maria Almeida" userId="aba5978c-6e88-46b8-be55-644ca42cbaa2" providerId="ADAL" clId="{4B1C0919-CA11-4AD5-A50E-DBEE648795F4}" dt="2022-10-20T21:15:37.547" v="307" actId="478"/>
          <ac:picMkLst>
            <pc:docMk/>
            <pc:sldMk cId="2454046482" sldId="308"/>
            <ac:picMk id="4" creationId="{2C7AC9FA-6E88-BD91-B5A8-C9BFB99C3334}"/>
          </ac:picMkLst>
        </pc:picChg>
      </pc:sldChg>
      <pc:sldChg chg="addSp delSp modSp add mod">
        <pc:chgData name="Maria Almeida" userId="aba5978c-6e88-46b8-be55-644ca42cbaa2" providerId="ADAL" clId="{4B1C0919-CA11-4AD5-A50E-DBEE648795F4}" dt="2022-10-20T21:17:36.810" v="376" actId="1076"/>
        <pc:sldMkLst>
          <pc:docMk/>
          <pc:sldMk cId="466273467" sldId="309"/>
        </pc:sldMkLst>
        <pc:spChg chg="mod">
          <ac:chgData name="Maria Almeida" userId="aba5978c-6e88-46b8-be55-644ca42cbaa2" providerId="ADAL" clId="{4B1C0919-CA11-4AD5-A50E-DBEE648795F4}" dt="2022-10-20T21:16:36.481" v="367" actId="20577"/>
          <ac:spMkLst>
            <pc:docMk/>
            <pc:sldMk cId="466273467" sldId="309"/>
            <ac:spMk id="2" creationId="{E1C95106-0573-37E8-F66B-636221CD5FB9}"/>
          </ac:spMkLst>
        </pc:spChg>
        <pc:spChg chg="add mod">
          <ac:chgData name="Maria Almeida" userId="aba5978c-6e88-46b8-be55-644ca42cbaa2" providerId="ADAL" clId="{4B1C0919-CA11-4AD5-A50E-DBEE648795F4}" dt="2022-10-20T21:17:31.001" v="375" actId="1076"/>
          <ac:spMkLst>
            <pc:docMk/>
            <pc:sldMk cId="466273467" sldId="309"/>
            <ac:spMk id="4" creationId="{F9275FCD-8A26-C43B-3E3C-1AA5211C8B2D}"/>
          </ac:spMkLst>
        </pc:spChg>
        <pc:picChg chg="del">
          <ac:chgData name="Maria Almeida" userId="aba5978c-6e88-46b8-be55-644ca42cbaa2" providerId="ADAL" clId="{4B1C0919-CA11-4AD5-A50E-DBEE648795F4}" dt="2022-10-20T21:16:39.852" v="368" actId="478"/>
          <ac:picMkLst>
            <pc:docMk/>
            <pc:sldMk cId="466273467" sldId="309"/>
            <ac:picMk id="3" creationId="{3D98992D-515B-E261-DD0F-9E6862C9616B}"/>
          </ac:picMkLst>
        </pc:picChg>
        <pc:picChg chg="mod">
          <ac:chgData name="Maria Almeida" userId="aba5978c-6e88-46b8-be55-644ca42cbaa2" providerId="ADAL" clId="{4B1C0919-CA11-4AD5-A50E-DBEE648795F4}" dt="2022-10-20T21:17:36.810" v="376" actId="1076"/>
          <ac:picMkLst>
            <pc:docMk/>
            <pc:sldMk cId="466273467" sldId="309"/>
            <ac:picMk id="5" creationId="{7BE2DDCA-247D-2E40-9C74-6F476E39B44B}"/>
          </ac:picMkLst>
        </pc:pic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840306941" sldId="309"/>
        </pc:sldMkLst>
      </pc:sldChg>
      <pc:sldChg chg="add del">
        <pc:chgData name="Maria Almeida" userId="aba5978c-6e88-46b8-be55-644ca42cbaa2" providerId="ADAL" clId="{4B1C0919-CA11-4AD5-A50E-DBEE648795F4}" dt="2022-10-21T13:57:08.753" v="2166" actId="2696"/>
        <pc:sldMkLst>
          <pc:docMk/>
          <pc:sldMk cId="41044152" sldId="310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2933712389" sldId="310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2023506393" sldId="311"/>
        </pc:sldMkLst>
      </pc:sldChg>
      <pc:sldChg chg="addSp modSp add mod">
        <pc:chgData name="Maria Almeida" userId="aba5978c-6e88-46b8-be55-644ca42cbaa2" providerId="ADAL" clId="{4B1C0919-CA11-4AD5-A50E-DBEE648795F4}" dt="2022-10-20T21:22:43.331" v="444" actId="1076"/>
        <pc:sldMkLst>
          <pc:docMk/>
          <pc:sldMk cId="3834803858" sldId="311"/>
        </pc:sldMkLst>
        <pc:spChg chg="mod">
          <ac:chgData name="Maria Almeida" userId="aba5978c-6e88-46b8-be55-644ca42cbaa2" providerId="ADAL" clId="{4B1C0919-CA11-4AD5-A50E-DBEE648795F4}" dt="2022-10-20T21:19:43.636" v="403" actId="20577"/>
          <ac:spMkLst>
            <pc:docMk/>
            <pc:sldMk cId="3834803858" sldId="311"/>
            <ac:spMk id="2" creationId="{E1C95106-0573-37E8-F66B-636221CD5FB9}"/>
          </ac:spMkLst>
        </pc:spChg>
        <pc:spChg chg="mod">
          <ac:chgData name="Maria Almeida" userId="aba5978c-6e88-46b8-be55-644ca42cbaa2" providerId="ADAL" clId="{4B1C0919-CA11-4AD5-A50E-DBEE648795F4}" dt="2022-10-20T21:22:22.796" v="442" actId="12"/>
          <ac:spMkLst>
            <pc:docMk/>
            <pc:sldMk cId="3834803858" sldId="311"/>
            <ac:spMk id="4" creationId="{F9275FCD-8A26-C43B-3E3C-1AA5211C8B2D}"/>
          </ac:spMkLst>
        </pc:spChg>
        <pc:picChg chg="add mod">
          <ac:chgData name="Maria Almeida" userId="aba5978c-6e88-46b8-be55-644ca42cbaa2" providerId="ADAL" clId="{4B1C0919-CA11-4AD5-A50E-DBEE648795F4}" dt="2022-10-20T21:22:43.331" v="444" actId="1076"/>
          <ac:picMkLst>
            <pc:docMk/>
            <pc:sldMk cId="3834803858" sldId="311"/>
            <ac:picMk id="3" creationId="{CF997BD3-745F-C32C-75CF-6294FFBFB5E9}"/>
          </ac:picMkLst>
        </pc:picChg>
      </pc:sldChg>
      <pc:sldChg chg="addSp delSp modSp add mod ord">
        <pc:chgData name="Maria Almeida" userId="aba5978c-6e88-46b8-be55-644ca42cbaa2" providerId="ADAL" clId="{4B1C0919-CA11-4AD5-A50E-DBEE648795F4}" dt="2022-10-20T21:32:01.097" v="1030"/>
        <pc:sldMkLst>
          <pc:docMk/>
          <pc:sldMk cId="397776639" sldId="312"/>
        </pc:sldMkLst>
        <pc:spChg chg="mod">
          <ac:chgData name="Maria Almeida" userId="aba5978c-6e88-46b8-be55-644ca42cbaa2" providerId="ADAL" clId="{4B1C0919-CA11-4AD5-A50E-DBEE648795F4}" dt="2022-10-20T21:23:20.355" v="495" actId="20577"/>
          <ac:spMkLst>
            <pc:docMk/>
            <pc:sldMk cId="397776639" sldId="312"/>
            <ac:spMk id="2" creationId="{E1C95106-0573-37E8-F66B-636221CD5FB9}"/>
          </ac:spMkLst>
        </pc:spChg>
        <pc:spChg chg="mod">
          <ac:chgData name="Maria Almeida" userId="aba5978c-6e88-46b8-be55-644ca42cbaa2" providerId="ADAL" clId="{4B1C0919-CA11-4AD5-A50E-DBEE648795F4}" dt="2022-10-20T21:31:40.930" v="1027" actId="1076"/>
          <ac:spMkLst>
            <pc:docMk/>
            <pc:sldMk cId="397776639" sldId="312"/>
            <ac:spMk id="4" creationId="{F9275FCD-8A26-C43B-3E3C-1AA5211C8B2D}"/>
          </ac:spMkLst>
        </pc:spChg>
        <pc:picChg chg="del">
          <ac:chgData name="Maria Almeida" userId="aba5978c-6e88-46b8-be55-644ca42cbaa2" providerId="ADAL" clId="{4B1C0919-CA11-4AD5-A50E-DBEE648795F4}" dt="2022-10-20T21:23:24.765" v="496" actId="478"/>
          <ac:picMkLst>
            <pc:docMk/>
            <pc:sldMk cId="397776639" sldId="312"/>
            <ac:picMk id="3" creationId="{CF997BD3-745F-C32C-75CF-6294FFBFB5E9}"/>
          </ac:picMkLst>
        </pc:picChg>
        <pc:picChg chg="add mod">
          <ac:chgData name="Maria Almeida" userId="aba5978c-6e88-46b8-be55-644ca42cbaa2" providerId="ADAL" clId="{4B1C0919-CA11-4AD5-A50E-DBEE648795F4}" dt="2022-10-20T21:30:38.980" v="999" actId="1076"/>
          <ac:picMkLst>
            <pc:docMk/>
            <pc:sldMk cId="397776639" sldId="312"/>
            <ac:picMk id="6" creationId="{8B5FCE9E-0E9A-4EF2-1A90-C78D8C6557AC}"/>
          </ac:picMkLst>
        </pc:pic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1387981167" sldId="312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172302218" sldId="313"/>
        </pc:sldMkLst>
      </pc:sldChg>
      <pc:sldChg chg="addSp delSp modSp add mod">
        <pc:chgData name="Maria Almeida" userId="aba5978c-6e88-46b8-be55-644ca42cbaa2" providerId="ADAL" clId="{4B1C0919-CA11-4AD5-A50E-DBEE648795F4}" dt="2022-10-21T13:58:42.327" v="2172" actId="1076"/>
        <pc:sldMkLst>
          <pc:docMk/>
          <pc:sldMk cId="3473284632" sldId="313"/>
        </pc:sldMkLst>
        <pc:spChg chg="mod">
          <ac:chgData name="Maria Almeida" userId="aba5978c-6e88-46b8-be55-644ca42cbaa2" providerId="ADAL" clId="{4B1C0919-CA11-4AD5-A50E-DBEE648795F4}" dt="2022-10-20T21:32:20.067" v="1068" actId="20577"/>
          <ac:spMkLst>
            <pc:docMk/>
            <pc:sldMk cId="3473284632" sldId="313"/>
            <ac:spMk id="2" creationId="{E1C95106-0573-37E8-F66B-636221CD5FB9}"/>
          </ac:spMkLst>
        </pc:spChg>
        <pc:spChg chg="mod">
          <ac:chgData name="Maria Almeida" userId="aba5978c-6e88-46b8-be55-644ca42cbaa2" providerId="ADAL" clId="{4B1C0919-CA11-4AD5-A50E-DBEE648795F4}" dt="2022-10-21T13:58:07.554" v="2167" actId="6549"/>
          <ac:spMkLst>
            <pc:docMk/>
            <pc:sldMk cId="3473284632" sldId="313"/>
            <ac:spMk id="4" creationId="{F9275FCD-8A26-C43B-3E3C-1AA5211C8B2D}"/>
          </ac:spMkLst>
        </pc:spChg>
        <pc:picChg chg="del">
          <ac:chgData name="Maria Almeida" userId="aba5978c-6e88-46b8-be55-644ca42cbaa2" providerId="ADAL" clId="{4B1C0919-CA11-4AD5-A50E-DBEE648795F4}" dt="2022-10-20T21:35:51.629" v="1273" actId="478"/>
          <ac:picMkLst>
            <pc:docMk/>
            <pc:sldMk cId="3473284632" sldId="313"/>
            <ac:picMk id="3" creationId="{CF997BD3-745F-C32C-75CF-6294FFBFB5E9}"/>
          </ac:picMkLst>
        </pc:picChg>
        <pc:picChg chg="add mod ord">
          <ac:chgData name="Maria Almeida" userId="aba5978c-6e88-46b8-be55-644ca42cbaa2" providerId="ADAL" clId="{4B1C0919-CA11-4AD5-A50E-DBEE648795F4}" dt="2022-10-21T13:58:42.327" v="2172" actId="1076"/>
          <ac:picMkLst>
            <pc:docMk/>
            <pc:sldMk cId="3473284632" sldId="313"/>
            <ac:picMk id="6" creationId="{C4F177DB-96BB-3ED0-977A-8831D473E6DD}"/>
          </ac:picMkLst>
        </pc:picChg>
      </pc:sldChg>
      <pc:sldChg chg="addSp delSp modSp add mod">
        <pc:chgData name="Maria Almeida" userId="aba5978c-6e88-46b8-be55-644ca42cbaa2" providerId="ADAL" clId="{4B1C0919-CA11-4AD5-A50E-DBEE648795F4}" dt="2022-10-20T21:46:52.370" v="1609" actId="1076"/>
        <pc:sldMkLst>
          <pc:docMk/>
          <pc:sldMk cId="3085533727" sldId="314"/>
        </pc:sldMkLst>
        <pc:spChg chg="mod">
          <ac:chgData name="Maria Almeida" userId="aba5978c-6e88-46b8-be55-644ca42cbaa2" providerId="ADAL" clId="{4B1C0919-CA11-4AD5-A50E-DBEE648795F4}" dt="2022-10-20T21:37:46.380" v="1295" actId="20577"/>
          <ac:spMkLst>
            <pc:docMk/>
            <pc:sldMk cId="3085533727" sldId="314"/>
            <ac:spMk id="2" creationId="{E1C95106-0573-37E8-F66B-636221CD5FB9}"/>
          </ac:spMkLst>
        </pc:spChg>
        <pc:spChg chg="mod">
          <ac:chgData name="Maria Almeida" userId="aba5978c-6e88-46b8-be55-644ca42cbaa2" providerId="ADAL" clId="{4B1C0919-CA11-4AD5-A50E-DBEE648795F4}" dt="2022-10-20T21:46:44.018" v="1606" actId="20577"/>
          <ac:spMkLst>
            <pc:docMk/>
            <pc:sldMk cId="3085533727" sldId="314"/>
            <ac:spMk id="4" creationId="{F9275FCD-8A26-C43B-3E3C-1AA5211C8B2D}"/>
          </ac:spMkLst>
        </pc:spChg>
        <pc:picChg chg="add mod">
          <ac:chgData name="Maria Almeida" userId="aba5978c-6e88-46b8-be55-644ca42cbaa2" providerId="ADAL" clId="{4B1C0919-CA11-4AD5-A50E-DBEE648795F4}" dt="2022-10-20T21:46:52.370" v="1609" actId="1076"/>
          <ac:picMkLst>
            <pc:docMk/>
            <pc:sldMk cId="3085533727" sldId="314"/>
            <ac:picMk id="3" creationId="{15350BB4-03AC-74CD-A9F6-5E62C78BCFFE}"/>
          </ac:picMkLst>
        </pc:picChg>
        <pc:picChg chg="del">
          <ac:chgData name="Maria Almeida" userId="aba5978c-6e88-46b8-be55-644ca42cbaa2" providerId="ADAL" clId="{4B1C0919-CA11-4AD5-A50E-DBEE648795F4}" dt="2022-10-20T21:43:06.181" v="1405" actId="478"/>
          <ac:picMkLst>
            <pc:docMk/>
            <pc:sldMk cId="3085533727" sldId="314"/>
            <ac:picMk id="6" creationId="{C4F177DB-96BB-3ED0-977A-8831D473E6DD}"/>
          </ac:picMkLst>
        </pc:pic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3899613043" sldId="314"/>
        </pc:sldMkLst>
      </pc:sldChg>
      <pc:sldChg chg="add del">
        <pc:chgData name="Maria Almeida" userId="aba5978c-6e88-46b8-be55-644ca42cbaa2" providerId="ADAL" clId="{4B1C0919-CA11-4AD5-A50E-DBEE648795F4}" dt="2022-10-21T13:59:15.807" v="2173" actId="2696"/>
        <pc:sldMkLst>
          <pc:docMk/>
          <pc:sldMk cId="1618773757" sldId="315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1641572283" sldId="315"/>
        </pc:sldMkLst>
      </pc:sldChg>
      <pc:sldChg chg="addSp delSp modSp add mod">
        <pc:chgData name="Maria Almeida" userId="aba5978c-6e88-46b8-be55-644ca42cbaa2" providerId="ADAL" clId="{4B1C0919-CA11-4AD5-A50E-DBEE648795F4}" dt="2022-10-20T21:52:40.491" v="1992" actId="14100"/>
        <pc:sldMkLst>
          <pc:docMk/>
          <pc:sldMk cId="788043804" sldId="316"/>
        </pc:sldMkLst>
        <pc:spChg chg="mod">
          <ac:chgData name="Maria Almeida" userId="aba5978c-6e88-46b8-be55-644ca42cbaa2" providerId="ADAL" clId="{4B1C0919-CA11-4AD5-A50E-DBEE648795F4}" dt="2022-10-20T21:47:57.018" v="1643" actId="20577"/>
          <ac:spMkLst>
            <pc:docMk/>
            <pc:sldMk cId="788043804" sldId="316"/>
            <ac:spMk id="2" creationId="{E1C95106-0573-37E8-F66B-636221CD5FB9}"/>
          </ac:spMkLst>
        </pc:spChg>
        <pc:spChg chg="mod">
          <ac:chgData name="Maria Almeida" userId="aba5978c-6e88-46b8-be55-644ca42cbaa2" providerId="ADAL" clId="{4B1C0919-CA11-4AD5-A50E-DBEE648795F4}" dt="2022-10-20T21:52:19.351" v="1989" actId="114"/>
          <ac:spMkLst>
            <pc:docMk/>
            <pc:sldMk cId="788043804" sldId="316"/>
            <ac:spMk id="4" creationId="{F9275FCD-8A26-C43B-3E3C-1AA5211C8B2D}"/>
          </ac:spMkLst>
        </pc:spChg>
        <pc:picChg chg="del">
          <ac:chgData name="Maria Almeida" userId="aba5978c-6e88-46b8-be55-644ca42cbaa2" providerId="ADAL" clId="{4B1C0919-CA11-4AD5-A50E-DBEE648795F4}" dt="2022-10-20T21:48:22.700" v="1644" actId="478"/>
          <ac:picMkLst>
            <pc:docMk/>
            <pc:sldMk cId="788043804" sldId="316"/>
            <ac:picMk id="3" creationId="{15350BB4-03AC-74CD-A9F6-5E62C78BCFFE}"/>
          </ac:picMkLst>
        </pc:picChg>
        <pc:picChg chg="add mod">
          <ac:chgData name="Maria Almeida" userId="aba5978c-6e88-46b8-be55-644ca42cbaa2" providerId="ADAL" clId="{4B1C0919-CA11-4AD5-A50E-DBEE648795F4}" dt="2022-10-20T21:52:40.491" v="1992" actId="14100"/>
          <ac:picMkLst>
            <pc:docMk/>
            <pc:sldMk cId="788043804" sldId="316"/>
            <ac:picMk id="6" creationId="{4689B84E-DFA6-F340-0D7D-0ECC51E28BA0}"/>
          </ac:picMkLst>
        </pc:pic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1720317376" sldId="316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1016046033" sldId="317"/>
        </pc:sldMkLst>
      </pc:sldChg>
      <pc:sldChg chg="addSp delSp modSp add mod">
        <pc:chgData name="Maria Almeida" userId="aba5978c-6e88-46b8-be55-644ca42cbaa2" providerId="ADAL" clId="{4B1C0919-CA11-4AD5-A50E-DBEE648795F4}" dt="2022-10-21T14:39:03.247" v="2985" actId="1076"/>
        <pc:sldMkLst>
          <pc:docMk/>
          <pc:sldMk cId="2914963638" sldId="317"/>
        </pc:sldMkLst>
        <pc:spChg chg="mod">
          <ac:chgData name="Maria Almeida" userId="aba5978c-6e88-46b8-be55-644ca42cbaa2" providerId="ADAL" clId="{4B1C0919-CA11-4AD5-A50E-DBEE648795F4}" dt="2022-10-20T21:53:35.938" v="2013" actId="20577"/>
          <ac:spMkLst>
            <pc:docMk/>
            <pc:sldMk cId="2914963638" sldId="317"/>
            <ac:spMk id="2" creationId="{E1C95106-0573-37E8-F66B-636221CD5FB9}"/>
          </ac:spMkLst>
        </pc:spChg>
        <pc:spChg chg="add mod">
          <ac:chgData name="Maria Almeida" userId="aba5978c-6e88-46b8-be55-644ca42cbaa2" providerId="ADAL" clId="{4B1C0919-CA11-4AD5-A50E-DBEE648795F4}" dt="2022-10-21T14:39:03.247" v="2985" actId="1076"/>
          <ac:spMkLst>
            <pc:docMk/>
            <pc:sldMk cId="2914963638" sldId="317"/>
            <ac:spMk id="3" creationId="{3E836970-03CD-10A1-B817-968F6A67C680}"/>
          </ac:spMkLst>
        </pc:spChg>
        <pc:spChg chg="del">
          <ac:chgData name="Maria Almeida" userId="aba5978c-6e88-46b8-be55-644ca42cbaa2" providerId="ADAL" clId="{4B1C0919-CA11-4AD5-A50E-DBEE648795F4}" dt="2022-10-20T21:53:41.773" v="2015" actId="478"/>
          <ac:spMkLst>
            <pc:docMk/>
            <pc:sldMk cId="2914963638" sldId="317"/>
            <ac:spMk id="4" creationId="{F9275FCD-8A26-C43B-3E3C-1AA5211C8B2D}"/>
          </ac:spMkLst>
        </pc:spChg>
        <pc:picChg chg="add mod">
          <ac:chgData name="Maria Almeida" userId="aba5978c-6e88-46b8-be55-644ca42cbaa2" providerId="ADAL" clId="{4B1C0919-CA11-4AD5-A50E-DBEE648795F4}" dt="2022-10-21T14:37:28.504" v="2889" actId="1076"/>
          <ac:picMkLst>
            <pc:docMk/>
            <pc:sldMk cId="2914963638" sldId="317"/>
            <ac:picMk id="4" creationId="{591050EF-462A-3C01-FF57-D8E9DEB2B9BE}"/>
          </ac:picMkLst>
        </pc:picChg>
        <pc:picChg chg="del">
          <ac:chgData name="Maria Almeida" userId="aba5978c-6e88-46b8-be55-644ca42cbaa2" providerId="ADAL" clId="{4B1C0919-CA11-4AD5-A50E-DBEE648795F4}" dt="2022-10-20T21:53:38.861" v="2014" actId="478"/>
          <ac:picMkLst>
            <pc:docMk/>
            <pc:sldMk cId="2914963638" sldId="317"/>
            <ac:picMk id="6" creationId="{4689B84E-DFA6-F340-0D7D-0ECC51E28BA0}"/>
          </ac:picMkLst>
        </pc:picChg>
      </pc:sldChg>
      <pc:sldChg chg="addSp delSp modSp add mod ord">
        <pc:chgData name="Maria Almeida" userId="aba5978c-6e88-46b8-be55-644ca42cbaa2" providerId="ADAL" clId="{4B1C0919-CA11-4AD5-A50E-DBEE648795F4}" dt="2022-10-21T14:48:04.448" v="3031" actId="1076"/>
        <pc:sldMkLst>
          <pc:docMk/>
          <pc:sldMk cId="3349480479" sldId="318"/>
        </pc:sldMkLst>
        <pc:spChg chg="add mod">
          <ac:chgData name="Maria Almeida" userId="aba5978c-6e88-46b8-be55-644ca42cbaa2" providerId="ADAL" clId="{4B1C0919-CA11-4AD5-A50E-DBEE648795F4}" dt="2022-10-21T14:40:31.664" v="3030" actId="20577"/>
          <ac:spMkLst>
            <pc:docMk/>
            <pc:sldMk cId="3349480479" sldId="318"/>
            <ac:spMk id="2" creationId="{8FEAAF91-C7EF-D994-090B-A56492223234}"/>
          </ac:spMkLst>
        </pc:spChg>
        <pc:spChg chg="mod">
          <ac:chgData name="Maria Almeida" userId="aba5978c-6e88-46b8-be55-644ca42cbaa2" providerId="ADAL" clId="{4B1C0919-CA11-4AD5-A50E-DBEE648795F4}" dt="2022-10-21T14:48:04.448" v="3031" actId="1076"/>
          <ac:spMkLst>
            <pc:docMk/>
            <pc:sldMk cId="3349480479" sldId="318"/>
            <ac:spMk id="8" creationId="{C75BE817-CEBE-1E67-8F07-20D6C7742C80}"/>
          </ac:spMkLst>
        </pc:spChg>
        <pc:picChg chg="del">
          <ac:chgData name="Maria Almeida" userId="aba5978c-6e88-46b8-be55-644ca42cbaa2" providerId="ADAL" clId="{4B1C0919-CA11-4AD5-A50E-DBEE648795F4}" dt="2022-10-21T14:40:02.274" v="3013" actId="478"/>
          <ac:picMkLst>
            <pc:docMk/>
            <pc:sldMk cId="3349480479" sldId="318"/>
            <ac:picMk id="6" creationId="{FB844BFC-0A64-CED7-52FC-8C55A18F7158}"/>
          </ac:picMkLst>
        </pc:pic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4201905318" sldId="318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3151305877" sldId="319"/>
        </pc:sldMkLst>
      </pc:sldChg>
      <pc:sldChg chg="addSp delSp modSp add mod">
        <pc:chgData name="Maria Almeida" userId="aba5978c-6e88-46b8-be55-644ca42cbaa2" providerId="ADAL" clId="{4B1C0919-CA11-4AD5-A50E-DBEE648795F4}" dt="2022-10-21T14:40:14.217" v="3014" actId="14100"/>
        <pc:sldMkLst>
          <pc:docMk/>
          <pc:sldMk cId="3202565623" sldId="319"/>
        </pc:sldMkLst>
        <pc:spChg chg="mod">
          <ac:chgData name="Maria Almeida" userId="aba5978c-6e88-46b8-be55-644ca42cbaa2" providerId="ADAL" clId="{4B1C0919-CA11-4AD5-A50E-DBEE648795F4}" dt="2022-10-21T14:40:14.217" v="3014" actId="14100"/>
          <ac:spMkLst>
            <pc:docMk/>
            <pc:sldMk cId="3202565623" sldId="319"/>
            <ac:spMk id="2" creationId="{E1C95106-0573-37E8-F66B-636221CD5FB9}"/>
          </ac:spMkLst>
        </pc:spChg>
        <pc:spChg chg="del">
          <ac:chgData name="Maria Almeida" userId="aba5978c-6e88-46b8-be55-644ca42cbaa2" providerId="ADAL" clId="{4B1C0919-CA11-4AD5-A50E-DBEE648795F4}" dt="2022-10-21T14:39:23.320" v="2987" actId="478"/>
          <ac:spMkLst>
            <pc:docMk/>
            <pc:sldMk cId="3202565623" sldId="319"/>
            <ac:spMk id="3" creationId="{3E836970-03CD-10A1-B817-968F6A67C680}"/>
          </ac:spMkLst>
        </pc:spChg>
        <pc:picChg chg="del">
          <ac:chgData name="Maria Almeida" userId="aba5978c-6e88-46b8-be55-644ca42cbaa2" providerId="ADAL" clId="{4B1C0919-CA11-4AD5-A50E-DBEE648795F4}" dt="2022-10-21T14:39:34.495" v="3010" actId="478"/>
          <ac:picMkLst>
            <pc:docMk/>
            <pc:sldMk cId="3202565623" sldId="319"/>
            <ac:picMk id="4" creationId="{591050EF-462A-3C01-FF57-D8E9DEB2B9BE}"/>
          </ac:picMkLst>
        </pc:picChg>
        <pc:picChg chg="add mod">
          <ac:chgData name="Maria Almeida" userId="aba5978c-6e88-46b8-be55-644ca42cbaa2" providerId="ADAL" clId="{4B1C0919-CA11-4AD5-A50E-DBEE648795F4}" dt="2022-10-21T14:39:51.945" v="3012" actId="1076"/>
          <ac:picMkLst>
            <pc:docMk/>
            <pc:sldMk cId="3202565623" sldId="319"/>
            <ac:picMk id="6" creationId="{6758F4B4-1E82-CB23-82EE-C557DC67ECF3}"/>
          </ac:picMkLst>
        </pc:picChg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4126111619" sldId="320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843605556" sldId="321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1902848411" sldId="322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2206102707" sldId="323"/>
        </pc:sldMkLst>
      </pc:sldChg>
      <pc:sldChg chg="del">
        <pc:chgData name="Maria Almeida" userId="aba5978c-6e88-46b8-be55-644ca42cbaa2" providerId="ADAL" clId="{4B1C0919-CA11-4AD5-A50E-DBEE648795F4}" dt="2022-10-19T20:19:06.159" v="0" actId="47"/>
        <pc:sldMkLst>
          <pc:docMk/>
          <pc:sldMk cId="2369700802" sldId="32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6:50.2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2089 239,'-30'-13,"-1"2,-55-13,20 7,-437-113,411 113,-1 4,-1 4,-145 5,200 6,0 1,0 3,-47 11,69-11,-1-1,1 2,0 1,1 0,-1 1,2 0,-1 1,1 1,-15 15,-66 59,-40 41,115-104,1 1,0 2,2 0,-15 28,10-10,2 1,2 0,-20 73,31-87,1 1,2 0,1-1,2 2,0-1,6 51,-2-72,0 0,0 0,1-1,1 0,0 1,0-1,1 0,0-1,0 1,1-1,0 0,0 0,1-1,0 0,15 12,7 2,1-1,1-1,38 16,3-3,1-3,2-3,0-4,2-3,0-3,83 6,480 3,-610-25,95 0,264-2,-5-31,-330 24,-1-2,-1-2,86-34,-108 33,0 0,-1-2,-1-1,-1-2,0 0,-1-2,29-30,-38 33,0-2,0 0,-2-1,24-44,-32 51,-1 1,0-1,-1-1,-1 1,-1-1,0 1,0-1,-2 0,1-30,-3 42,1-1,-1 1,0-1,0 1,0 0,-1-1,1 1,-1 0,1 0,-1 0,0 0,0 0,-1 0,1 0,0 1,-1-1,0 1,0 0,1 0,-1 0,0 0,-6-2,-7-3,1 0,-2 2,-24-7,26 9,-134-30,0 6,-2 7,0 7,-258 9,365 5,0 2,0 2,-82 19,99-14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6:56.1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1810 226,'-26'-2,"1"-1,0-2,-1 0,-33-12,2 1,13 5,-401-95,325 84,-213-13,308 34,-58-2,-108 10,182-6,0 1,1-1,0 2,0-1,-1 1,1 1,1-1,-1 1,1 1,-1-1,1 1,0 1,1-1,-7 8,-5 7,2 1,0 1,-15 26,-25 34,43-65,-1-1,0 2,-14 24,25-35,-1 0,1 0,1 0,-1 0,1 1,1-1,-1 1,1-1,0 1,1 11,-1-12,1 1,0 0,1-1,0 1,0-1,0 1,1-1,0 0,1 0,-1 0,2 0,-1 0,1 0,-1-1,2 0,-1 0,7 8,105 95,-42-40,-62-59,0-1,1 0,0-1,0 0,1-1,0 0,0-1,1-1,-1 0,30 5,9-2,92 3,-143-11,36 0,0-1,-1-2,1-2,51-13,142-53,-176 52,100-31,204-75,-333 114,0 1,0 2,35-7,-45 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00.9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2021 566,'-11'-10,"-1"0,0 1,-25-14,5 3,-366-227,284 185,-197-79,279 131,1 1,-2 1,1 2,-1 1,1 2,-49 1,36 3,1 3,0 2,0 1,-50 16,48-8,1 1,0 3,2 1,-76 49,103-57,0 0,1 2,0-1,1 2,-19 25,-51 87,80-121,-4 9,0 1,1 0,1 0,0 1,1-1,1 1,1 1,0-1,1 0,1 1,0-1,2 1,0-1,1 1,0-1,2 0,0 0,1 0,1 0,8 18,-5-15,1-1,1 0,0 0,1-1,1-1,1 0,0-1,1 0,1-1,0-1,1-1,1 0,0-1,1-1,39 18,-23-18,0-1,0-2,0-1,59 3,148-8,-185-3,768-62,-595 38,-181 20,184-23,-194 21,1-2,-2-2,65-26,-99 36,-1-1,1 1,-1-1,0 0,1 0,-1-1,0 1,0-1,-1 1,1-1,0 0,-1 0,1 0,-1 0,0 0,0-1,-1 1,3-5,-4 5,0 0,1 1,-1-1,-1 0,1 0,0 1,-1-1,1 0,-1 1,0-1,0 1,0-1,0 1,0-1,0 1,-1-1,1 1,-1 0,0 0,0 0,1 0,-1 0,-1 0,1 1,-4-4,-7-3,0 0,0 1,0 0,-1 1,-15-5,-76-18,71 20,1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06.33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2002 120,'-10'-10,"0"1,0 0,-1 1,1 0,-2 1,1 0,-1 1,0 0,-1 1,-17-5,8 4,-1 2,0 0,0 2,-1 1,-25 1,-230-8,75-1,154 8,-389 2,417 1,0 1,0 0,1 2,0 1,0 0,0 2,1 0,0 2,0 0,1 1,-24 19,-8 8,3 4,-70 76,86-85,1 2,2 1,2 1,2 1,1 2,-28 62,49-94,0-1,1 1,-1 0,2 0,-1 0,1 1,1-1,-1 0,1 0,1 1,-1-1,4 15,-2-19,-1 0,1 0,0 0,0 0,1 0,-1 0,1-1,-1 1,1-1,0 1,1-1,-1 0,0 0,1-1,0 1,-1-1,1 0,0 0,0 0,1 0,-1-1,0 1,1-1,-1 0,5 0,24 3,0-2,58-3,-31-1,1066-2,-903 4,-190 0,1-2,-1-2,1-1,58-17,-85 20,0-2,0 1,-1-1,1 0,-1 0,0-1,0 1,0-1,0-1,-1 1,0-1,0 0,6-11,1-4,0 0,-2 0,8-25,-10 25,-1-1,-2 1,0-1,-1 0,-1-1,-2 1,0-26,-1 45,0 0,0 0,-1-1,1 1,-1 0,0 0,0 0,0 0,0 0,-1 0,1 1,-1-1,0 0,1 1,-1-1,0 1,-1-1,1 1,0 0,-1 0,-3-2,-2 0,0 0,-1 1,1 1,-1-1,1 1,-11-1,10 2,0 0,0-1,0-1,0 0,1 0,-16-8,1-5,2-2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11.2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1774 214,'-1'-2,"0"0,0 1,0-1,0 1,-1 0,1-1,0 1,0 0,-1 0,1 0,-1 0,1 0,-1 0,-1-1,-5-3,-19-14,-1 2,0 0,-2 2,0 1,0 1,-2 2,1 1,-36-6,-35-1,-130-5,187 19,-23-2,17-1,0 3,0 2,0 2,-54 9,65-2,1 1,-68 25,85-25,1 1,0 1,0 1,1 1,1 0,-20 19,0 3,12-13,2 1,-28 35,33-35,2 1,0 1,2 0,-24 52,20-30,3 2,-17 72,31-105,0 0,1 0,1 0,1 1,0-1,1 0,0 0,2 0,0 0,0 0,2 0,6 15,-6-21,1-1,0 0,0 1,1-2,1 1,-1-1,1 0,1-1,-1 0,1 0,0-1,1 0,0-1,0 0,0 0,20 5,4 1,1-2,0-2,70 5,369-6,-409-7,287-22,-274 12,-1-3,113-37,-152 39,-2-1,1-2,52-32,-39 20,98-41,6-1,-132 58,-1-2,-1 0,0-1,33-31,-45 35,0 0,0-1,-1 0,-1 0,0 0,0-1,-1 0,0 0,-1 0,-1-1,0 1,0-1,-2 0,1 0,-2 0,1 0,-2 1,-2-19,2 24,-1-1,0 0,-1 1,1 0,-1-1,-1 1,1 0,-1 1,-1-1,1 1,-1-1,0 1,0 1,-1-1,0 1,0 0,0 0,-1 1,1 0,-11-5,-3-2,-1 2,0 0,-1 2,0 0,-42-7,-32 4,-2 3,-106 8,153 0,-316 20,291-11,1 3,-132 40,139-25,50-18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18.14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1532 224,'0'-3,"-1"0,0 0,0 1,0-1,-1 0,1 0,-1 1,1-1,-1 1,0 0,0-1,0 1,-3-2,1-1,-11-11,-1 0,0 2,-2 0,1 0,-2 2,1 0,-2 1,0 1,-25-9,15 9,0 2,0 1,-1 1,0 1,-62 0,12 4,0 3,0 4,-121 25,167-23,1 1,0 2,-52 24,43-13,1 2,-63 48,85-56,0 1,2 1,0 0,1 2,1 0,-22 36,17-22,10-16,0 0,0 1,-12 34,21-49,1 0,0 1,0-1,0 1,0-1,0 1,1-1,0 1,0-1,0 1,1 0,0-1,0 1,0-1,0 1,0-1,1 0,0 0,0 1,0-1,1-1,4 8,0-5,0 0,1-1,0 0,0 0,0-1,0 0,1 0,12 4,3 1,41 16,2-3,71 13,142 13,-156-34,1-5,243-16,-262-7,-2-4,0-5,116-42,-213 63,0-1,-1 1,1-1,-1 0,1-1,-1 1,0-1,7-6,-12 8,1 0,0 0,-1 0,1 0,-1 0,0 0,1 0,-1-1,0 1,0-1,-1 1,1-1,-1 1,1-1,-1 1,0-1,1 1,-1-1,-1 1,1-1,0 1,-1-1,1 1,-1-1,0 1,-1-4,-2-4,-1-1,-1 1,0 0,0 1,-1 0,0 0,-1 0,-10-9,-74-59,44 43,-2 1,0 3,-2 3,-1 1,-2 3,0 2,-82-19,116 36,1 1,-1 2,1 0,-30 2,30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22.70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2639 142,'-39'-2,"1"-2,-65-14,40 6,5 2,-337-55,-9 35,-331 32,698 0,1 1,-1 1,0 2,-65 21,-134 64,228-87,-31 13,-65 38,93-48,1 0,0 0,0 1,0 1,1 0,1 0,0 1,0 0,1 0,-11 19,15-22,-10 19,1 0,-10 38,19-54,1 0,0 1,1-1,0 0,1 0,0 0,1 1,0-1,0 0,5 14,-2-7,1-1,1 0,1 0,0 0,1-1,1 0,0-1,1 0,0 0,1-1,1-1,0 0,1 0,19 13,26 14,1-3,3-3,99 39,203 52,-362-123,446 113,-358-98,1-5,0-3,99-5,-132-9,0-3,0-2,78-25,-24 6,487-136,-585 161,-1 2,-1-1,1-1,-1 0,16-9,-25 12,0 0,0-1,-1 1,1 0,0-1,-1 1,0-1,0 0,0 0,0 0,0 0,0 0,-1 0,0 0,1-1,-1 1,0 0,-1-1,1 1,-1-1,1-3,-1-8,-1 1,-1-1,0 1,-1 0,0-1,-1 1,-1 1,0-1,-1 1,0 0,-11-16,-4-3,-2 0,-1 2,-28-28,15 22,-1 1,-73-50,-99-41,124 82,-154-56,175 79,-1 2,-1 3,-82-8,116 22,-66 5,48 0,29-2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29.2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1806 281,'-40'-20,"-1"0,0 3,-44-12,21 7,-76-26,-1 7,-220-35,326 72,0 2,1 1,-1 1,0 3,0 0,1 3,-46 12,29-3,1 3,0 2,1 2,-47 29,75-38,0 0,0 1,2 2,0 0,1 0,0 2,1 1,1 0,1 0,1 2,1 0,1 0,0 1,-16 47,26-60,-1 0,1-1,1 1,0 0,0 0,1 0,0 0,1 0,0 0,0 0,1 0,0-1,6 17,-3-14,0 0,1-1,1 0,0 0,0 0,1-1,0 0,1-1,11 10,9 3,1-1,1-2,0-1,1-2,68 23,13-4,1-4,222 27,239-28,-556-29,7 1,0-2,-1 0,41-9,-60 9,0 0,0-1,0 0,0-1,0 1,0-1,0 0,-1-1,1 1,-1-1,0 0,0-1,-1 1,1-1,-1 0,0 0,0 0,-1 0,5-8,5-17,-1-1,-2 0,0-1,-3 1,0-2,-2 1,1-60,-6 80,0 0,-1-1,-1 1,0 0,-1 0,-6-17,7 23,-1 0,0 0,0 1,0-1,-1 1,0 0,0 0,0 0,-1 1,1-1,-1 1,0 0,0 0,-7-3,-11-6,-18-11,-2 2,0 1,-1 3,-56-16,23 19,47 10,0-2,-34-11,48 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2488" y="274320"/>
            <a:ext cx="1915668" cy="496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2488" y="274320"/>
            <a:ext cx="1915668" cy="4968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9412" y="0"/>
            <a:ext cx="1689100" cy="1240790"/>
          </a:xfrm>
          <a:custGeom>
            <a:avLst/>
            <a:gdLst/>
            <a:ahLst/>
            <a:cxnLst/>
            <a:rect l="l" t="t" r="r" b="b"/>
            <a:pathLst>
              <a:path w="1689100" h="1240790">
                <a:moveTo>
                  <a:pt x="1688592" y="0"/>
                </a:moveTo>
                <a:lnTo>
                  <a:pt x="0" y="0"/>
                </a:lnTo>
                <a:lnTo>
                  <a:pt x="0" y="1240536"/>
                </a:lnTo>
                <a:lnTo>
                  <a:pt x="1688592" y="1240536"/>
                </a:lnTo>
                <a:lnTo>
                  <a:pt x="1688592" y="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312" y="198120"/>
            <a:ext cx="236854" cy="151765"/>
          </a:xfrm>
          <a:custGeom>
            <a:avLst/>
            <a:gdLst/>
            <a:ahLst/>
            <a:cxnLst/>
            <a:rect l="l" t="t" r="r" b="b"/>
            <a:pathLst>
              <a:path w="236855" h="151765">
                <a:moveTo>
                  <a:pt x="236347" y="0"/>
                </a:moveTo>
                <a:lnTo>
                  <a:pt x="0" y="151383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4568" y="198120"/>
            <a:ext cx="236854" cy="151765"/>
          </a:xfrm>
          <a:custGeom>
            <a:avLst/>
            <a:gdLst/>
            <a:ahLst/>
            <a:cxnLst/>
            <a:rect l="l" t="t" r="r" b="b"/>
            <a:pathLst>
              <a:path w="236855" h="151765">
                <a:moveTo>
                  <a:pt x="236347" y="151383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2956-34EA-3B43-9550-353ABC9ED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2081456"/>
            <a:ext cx="6858000" cy="551016"/>
          </a:xfrm>
        </p:spPr>
        <p:txBody>
          <a:bodyPr anchor="b"/>
          <a:lstStyle>
            <a:lvl1pPr algn="ctr">
              <a:defRPr sz="358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C738A-7B92-A040-9A66-A8D9EBBFB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9"/>
            <a:ext cx="6858000" cy="220364"/>
          </a:xfrm>
        </p:spPr>
        <p:txBody>
          <a:bodyPr/>
          <a:lstStyle>
            <a:lvl1pPr marL="0" indent="0" algn="ctr">
              <a:buNone/>
              <a:defRPr sz="1432"/>
            </a:lvl1pPr>
            <a:lvl2pPr marL="272824" indent="0" algn="ctr">
              <a:buNone/>
              <a:defRPr sz="1193"/>
            </a:lvl2pPr>
            <a:lvl3pPr marL="545649" indent="0" algn="ctr">
              <a:buNone/>
              <a:defRPr sz="1074"/>
            </a:lvl3pPr>
            <a:lvl4pPr marL="818473" indent="0" algn="ctr">
              <a:buNone/>
              <a:defRPr sz="955"/>
            </a:lvl4pPr>
            <a:lvl5pPr marL="1091297" indent="0" algn="ctr">
              <a:buNone/>
              <a:defRPr sz="955"/>
            </a:lvl5pPr>
            <a:lvl6pPr marL="1364122" indent="0" algn="ctr">
              <a:buNone/>
              <a:defRPr sz="955"/>
            </a:lvl6pPr>
            <a:lvl7pPr marL="1636946" indent="0" algn="ctr">
              <a:buNone/>
              <a:defRPr sz="955"/>
            </a:lvl7pPr>
            <a:lvl8pPr marL="1909770" indent="0" algn="ctr">
              <a:buNone/>
              <a:defRPr sz="955"/>
            </a:lvl8pPr>
            <a:lvl9pPr marL="2182595" indent="0" algn="ctr">
              <a:buNone/>
              <a:defRPr sz="95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C7C1C-4CCA-A74C-AA65-F323537D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53E3EB24-240F-574A-B42A-B6C98330E2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7299-003A-B941-AC89-35600AF2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6992A-7230-404E-AD6C-3D5BF1AA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1B192815-4B6B-9344-B5F2-A0EEF63F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2488" y="274320"/>
            <a:ext cx="1915668" cy="4968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74320"/>
            <a:ext cx="6464935" cy="993775"/>
          </a:xfrm>
          <a:custGeom>
            <a:avLst/>
            <a:gdLst/>
            <a:ahLst/>
            <a:cxnLst/>
            <a:rect l="l" t="t" r="r" b="b"/>
            <a:pathLst>
              <a:path w="6464935" h="993775">
                <a:moveTo>
                  <a:pt x="6464808" y="0"/>
                </a:moveTo>
                <a:lnTo>
                  <a:pt x="0" y="0"/>
                </a:lnTo>
                <a:lnTo>
                  <a:pt x="0" y="993648"/>
                </a:lnTo>
                <a:lnTo>
                  <a:pt x="6464808" y="993648"/>
                </a:lnTo>
                <a:lnTo>
                  <a:pt x="6464808" y="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8224" y="509015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0" y="0"/>
                </a:moveTo>
                <a:lnTo>
                  <a:pt x="259448" y="259461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8224" y="769620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448" y="0"/>
                </a:moveTo>
                <a:lnTo>
                  <a:pt x="0" y="25946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8224" y="509015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0" y="0"/>
                </a:moveTo>
                <a:lnTo>
                  <a:pt x="259448" y="259461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68224" y="769620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448" y="0"/>
                </a:moveTo>
                <a:lnTo>
                  <a:pt x="0" y="25946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794080"/>
            <a:ext cx="5520055" cy="37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8714" y="2243988"/>
            <a:ext cx="4571365" cy="264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mailto:maria.almeida@oksbd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hyperlink" Target="mailto:maria.almeida@oksbd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hyperlink" Target="https://freesvg.org/blank-sticky-no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icserver.org/highway-signs2/b/bank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"/>
            <a:ext cx="9144000" cy="5138362"/>
          </a:xfrm>
          <a:prstGeom prst="rect">
            <a:avLst/>
          </a:prstGeom>
        </p:spPr>
      </p:pic>
      <p:pic>
        <p:nvPicPr>
          <p:cNvPr id="10" name="Picture 2" descr="https://ucaa74de027a7282ad59f5c6bce8.previews.dropboxusercontent.com/p/thumb/AAYJwT19S9daIdnp3FxeotOMLvXFaqsMzq3roRAzs_qCV-ietyY4iDZvY79hpSC3y7Gi0Xijpy_yt7nzjbf7GctLIrEjdfPMytIcamCf6hiWZSBoFq5ZbugxP5G6XfK01q3fy3BQIqMQ0bimewjOHMMVUWgnHa8U_SLjYMoF8lNtLdC9hx9LgQlZrriOS4ZWkVHVP0hrQNAXeep4M0nfd2cSbOADo43VY5bebrbIbkTHsjfASh2XL7isLhkMRwEGTD8x6FYh7PZcgnTEw_Xa2ArGO7VixZA9WFttdWlMrcdu1Jc_FXeWXQrdUIkTQpbmo0e5GlV5t1fdkzUbXkVrMF9breudD_LBr2E6qqXLPG0eU8zYY_aB7yvN1HO73AiiTqmTNf8EOmLmy_c0QxPRuMb0FIq03fE2ZP_WSh02Ef376lp8y1m9IfFKJQbFD8xyM_MjHeozPbwcr0EJbTBzcEZylKUq965faIH4Nhc6iN9-ZysDsY2Nk649ASzc3SoAquVitGqpJnyS0ko7yPiKRDzofJOa-HnnaddwwH69-fX_RwBhpJsOZhjMrudlsO6_Yo1qrxCWb5xISCMhlCb3vbif/p.jpeg?fv_content=true&amp;size_mode=5">
            <a:extLst>
              <a:ext uri="{FF2B5EF4-FFF2-40B4-BE49-F238E27FC236}">
                <a16:creationId xmlns:a16="http://schemas.microsoft.com/office/drawing/2014/main" id="{EC8C809F-210E-F24D-88FA-7E7AA030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19" y="927898"/>
            <a:ext cx="3054163" cy="15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3291F1F-AA4D-E643-AD63-FF0FF3DB7DB6}"/>
              </a:ext>
            </a:extLst>
          </p:cNvPr>
          <p:cNvSpPr txBox="1">
            <a:spLocks/>
          </p:cNvSpPr>
          <p:nvPr/>
        </p:nvSpPr>
        <p:spPr>
          <a:xfrm>
            <a:off x="2319502" y="3182079"/>
            <a:ext cx="4504997" cy="778105"/>
          </a:xfrm>
          <a:prstGeom prst="rect">
            <a:avLst/>
          </a:prstGeom>
        </p:spPr>
        <p:txBody>
          <a:bodyPr vert="horz" wrap="square" lIns="54566" tIns="27283" rIns="54566" bIns="27283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26" b="1" dirty="0">
                <a:solidFill>
                  <a:srgbClr val="DC2B53"/>
                </a:solidFill>
                <a:latin typeface="Arial Black" charset="0"/>
                <a:ea typeface="Arial Black" charset="0"/>
                <a:cs typeface="Arial Black" charset="0"/>
              </a:rPr>
              <a:t>Oklahoma Small Business Development Centers</a:t>
            </a:r>
          </a:p>
        </p:txBody>
      </p:sp>
    </p:spTree>
    <p:extLst>
      <p:ext uri="{BB962C8B-B14F-4D97-AF65-F5344CB8AC3E}">
        <p14:creationId xmlns:p14="http://schemas.microsoft.com/office/powerpoint/2010/main" val="407513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THE EXECUTIVE SUMMARY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381000" y="1352550"/>
            <a:ext cx="6096000" cy="3123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It should</a:t>
            </a:r>
            <a:r>
              <a:rPr lang="en-US" sz="1800" spc="4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be</a:t>
            </a:r>
            <a:r>
              <a:rPr lang="en-US" sz="1800" spc="4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written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last.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It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is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</a:t>
            </a:r>
            <a:r>
              <a:rPr lang="en-US" sz="1800" spc="1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overview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(no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more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than</a:t>
            </a:r>
            <a:r>
              <a:rPr lang="en-US" sz="1800" spc="13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one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page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long)</a:t>
            </a:r>
            <a:r>
              <a:rPr lang="en-US" sz="1800" spc="2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of</a:t>
            </a:r>
            <a:r>
              <a:rPr lang="en-US" sz="1800" spc="459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3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business</a:t>
            </a:r>
            <a:r>
              <a:rPr lang="en-US" sz="1800" spc="2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including</a:t>
            </a:r>
            <a:r>
              <a:rPr lang="en-US" sz="1800" spc="3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2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problem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</a:t>
            </a:r>
            <a:r>
              <a:rPr lang="en-US" sz="1800" spc="4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think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aim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to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solve,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why</a:t>
            </a:r>
            <a:r>
              <a:rPr lang="en-US" sz="1800" spc="6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solution</a:t>
            </a:r>
            <a:r>
              <a:rPr lang="en-US" sz="1800" spc="6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is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different,</a:t>
            </a:r>
            <a:r>
              <a:rPr lang="en-US" sz="1800" spc="1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1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ideal</a:t>
            </a:r>
            <a:r>
              <a:rPr lang="en-US" sz="1800" spc="11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customer,</a:t>
            </a:r>
            <a:r>
              <a:rPr lang="en-US" sz="1800" spc="1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1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11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expected results.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solidFill>
                  <a:srgbClr val="2A2828"/>
                </a:solidFill>
                <a:latin typeface="Garamond"/>
                <a:cs typeface="Garamond"/>
              </a:rPr>
              <a:t>I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nclude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one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or</a:t>
            </a:r>
            <a:r>
              <a:rPr lang="en-US" sz="1800" spc="-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two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 reasons</a:t>
            </a:r>
            <a:r>
              <a:rPr lang="en-US" sz="1800" spc="-3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why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this</a:t>
            </a:r>
            <a:r>
              <a:rPr lang="en-US" sz="1800" spc="-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business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will succeed.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This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snapshot</a:t>
            </a:r>
            <a:r>
              <a:rPr lang="en-US" sz="1800" spc="4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paragraph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is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particularly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useful</a:t>
            </a:r>
            <a:r>
              <a:rPr lang="en-US" sz="1800" spc="7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for</a:t>
            </a:r>
            <a:r>
              <a:rPr lang="en-US" sz="1800" spc="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50" dirty="0">
                <a:solidFill>
                  <a:srgbClr val="2A2828"/>
                </a:solidFill>
                <a:latin typeface="Garamond"/>
                <a:cs typeface="Garamond"/>
              </a:rPr>
              <a:t>a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banker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so</a:t>
            </a:r>
            <a:r>
              <a:rPr lang="en-US" sz="1800" spc="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that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he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or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she</a:t>
            </a:r>
            <a:r>
              <a:rPr lang="en-US" sz="1800" spc="1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knows</a:t>
            </a:r>
            <a:r>
              <a:rPr lang="en-US" sz="1800" spc="1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1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amount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of</a:t>
            </a:r>
            <a:r>
              <a:rPr lang="en-US" sz="1800" spc="2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the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loan</a:t>
            </a:r>
            <a:r>
              <a:rPr lang="en-US" sz="1800" spc="33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3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can</a:t>
            </a:r>
            <a:r>
              <a:rPr lang="en-US" sz="1800" spc="3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read</a:t>
            </a:r>
            <a:r>
              <a:rPr lang="en-US" sz="1800" spc="3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3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request</a:t>
            </a:r>
            <a:r>
              <a:rPr lang="en-US" sz="1800" spc="34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in</a:t>
            </a:r>
            <a:r>
              <a:rPr lang="en-US" sz="1800" spc="3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</a:t>
            </a:r>
            <a:r>
              <a:rPr lang="en-US" sz="1800" spc="3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appropriate context.</a:t>
            </a:r>
            <a:endParaRPr lang="en-US" sz="1800" dirty="0">
              <a:latin typeface="Garamond"/>
              <a:cs typeface="Garamond"/>
            </a:endParaRPr>
          </a:p>
          <a:p>
            <a:pPr marL="12700" algn="just">
              <a:spcBef>
                <a:spcPts val="100"/>
              </a:spcBef>
              <a:tabLst>
                <a:tab pos="298450" algn="l"/>
              </a:tabLst>
            </a:pPr>
            <a:endParaRPr lang="en-US" sz="180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97BD3-745F-C32C-75CF-6294FFBF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29" y="1809750"/>
            <a:ext cx="184115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DESCRIPTION OF THE</a:t>
            </a: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 BUSINESS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284223" y="1123950"/>
            <a:ext cx="609600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OVERVIEW: a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brief</a:t>
            </a:r>
            <a:r>
              <a:rPr lang="en-US" sz="1800" spc="2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summary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of</a:t>
            </a:r>
            <a:r>
              <a:rPr lang="en-US" sz="1800" spc="2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27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business,</a:t>
            </a:r>
            <a:r>
              <a:rPr lang="en-US" sz="1800" spc="280" dirty="0">
                <a:solidFill>
                  <a:srgbClr val="2A2828"/>
                </a:solidFill>
                <a:latin typeface="Garamond"/>
                <a:cs typeface="Garamond"/>
              </a:rPr>
              <a:t> 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what</a:t>
            </a:r>
            <a:r>
              <a:rPr lang="en-US" sz="1800" spc="27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it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uniquely</a:t>
            </a:r>
            <a:r>
              <a:rPr lang="en-US" sz="1800" spc="4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delivers,</a:t>
            </a:r>
            <a:r>
              <a:rPr lang="en-US" sz="1800" spc="4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how</a:t>
            </a:r>
            <a:r>
              <a:rPr lang="en-US" sz="1800" spc="4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</a:t>
            </a:r>
            <a:r>
              <a:rPr lang="en-US" sz="1800" spc="4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got</a:t>
            </a:r>
            <a:r>
              <a:rPr lang="en-US" sz="1800" spc="4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started,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2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mission</a:t>
            </a:r>
            <a:r>
              <a:rPr lang="en-US" sz="1800" spc="2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2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goals,</a:t>
            </a:r>
            <a:r>
              <a:rPr lang="en-US" sz="1800" spc="2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2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management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team,</a:t>
            </a:r>
            <a:r>
              <a:rPr lang="en-US" spc="3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legal</a:t>
            </a:r>
            <a:r>
              <a:rPr lang="en-US" sz="1800" spc="3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structure</a:t>
            </a:r>
            <a:r>
              <a:rPr lang="en-US" sz="1800" spc="39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4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ownership,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3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information</a:t>
            </a:r>
            <a:r>
              <a:rPr lang="en-US" sz="1800" spc="3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about</a:t>
            </a:r>
            <a:r>
              <a:rPr lang="en-US" sz="1800" spc="37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locations</a:t>
            </a:r>
            <a:r>
              <a:rPr lang="en-US" sz="1800" spc="36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or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facilities.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PRODUCT OR SERVICE </a:t>
            </a:r>
            <a:r>
              <a:rPr lang="en-US" spc="-20" dirty="0">
                <a:solidFill>
                  <a:srgbClr val="2A2828"/>
                </a:solidFill>
                <a:latin typeface="Garamond"/>
                <a:cs typeface="Garamond"/>
              </a:rPr>
              <a:t>DESCRIPTION: What problem are you trying to solve with your product or service?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OPPORTUNITY: How do you see the market for your solution with your product or service? </a:t>
            </a:r>
            <a:r>
              <a:rPr lang="en-US" spc="-20" dirty="0">
                <a:solidFill>
                  <a:srgbClr val="2A2828"/>
                </a:solidFill>
                <a:latin typeface="Garamond"/>
                <a:cs typeface="Garamond"/>
              </a:rPr>
              <a:t>What is the market and who are the participants?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pc="-20" dirty="0">
                <a:solidFill>
                  <a:srgbClr val="2A2828"/>
                </a:solidFill>
                <a:latin typeface="Garamond"/>
                <a:cs typeface="Garamond"/>
              </a:rPr>
              <a:t>PRICING: How much will you charge for your product/ service? What is your gross margin projection? Why your pricing will be attractive to your target market?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1800" spc="-20" dirty="0">
              <a:solidFill>
                <a:srgbClr val="2A2828"/>
              </a:solidFill>
              <a:latin typeface="Garamond"/>
              <a:cs typeface="Garamond"/>
            </a:endParaRPr>
          </a:p>
          <a:p>
            <a:pPr marL="12700" algn="just">
              <a:spcBef>
                <a:spcPts val="100"/>
              </a:spcBef>
              <a:tabLst>
                <a:tab pos="298450" algn="l"/>
              </a:tabLst>
            </a:pPr>
            <a:endParaRPr lang="en-US" sz="180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FCE9E-0E9A-4EF2-1A90-C78D8C65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90" y="2038350"/>
            <a:ext cx="2316681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M</a:t>
            </a: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ARKET ANALYSIS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381000" y="1352550"/>
            <a:ext cx="6096000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latin typeface="Garamond"/>
                <a:cs typeface="Garamond"/>
              </a:rPr>
              <a:t>How</a:t>
            </a:r>
            <a:r>
              <a:rPr lang="en-US" sz="1800" spc="65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well</a:t>
            </a:r>
            <a:r>
              <a:rPr lang="en-US" sz="1800" spc="55" dirty="0">
                <a:latin typeface="Garamond"/>
                <a:cs typeface="Garamond"/>
              </a:rPr>
              <a:t> </a:t>
            </a:r>
            <a:r>
              <a:rPr lang="en-US" spc="55" dirty="0">
                <a:latin typeface="Garamond"/>
                <a:cs typeface="Garamond"/>
              </a:rPr>
              <a:t>do </a:t>
            </a:r>
            <a:r>
              <a:rPr lang="en-US" sz="1800" dirty="0">
                <a:latin typeface="Garamond"/>
                <a:cs typeface="Garamond"/>
              </a:rPr>
              <a:t>you</a:t>
            </a:r>
            <a:r>
              <a:rPr lang="en-US" sz="1800" spc="55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know</a:t>
            </a:r>
            <a:r>
              <a:rPr lang="en-US" sz="1800" spc="60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your</a:t>
            </a:r>
            <a:r>
              <a:rPr lang="en-US" sz="1800" spc="70" dirty="0">
                <a:latin typeface="Garamond"/>
                <a:cs typeface="Garamond"/>
              </a:rPr>
              <a:t> </a:t>
            </a:r>
            <a:r>
              <a:rPr lang="en-US" sz="1800" spc="-10" dirty="0">
                <a:latin typeface="Garamond"/>
                <a:cs typeface="Garamond"/>
              </a:rPr>
              <a:t>market </a:t>
            </a:r>
            <a:r>
              <a:rPr lang="en-US" sz="1800" dirty="0">
                <a:latin typeface="Garamond"/>
                <a:cs typeface="Garamond"/>
              </a:rPr>
              <a:t>and</a:t>
            </a:r>
            <a:r>
              <a:rPr lang="en-US" sz="1800" spc="254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is</a:t>
            </a:r>
            <a:r>
              <a:rPr lang="en-US" sz="1800" spc="254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big</a:t>
            </a:r>
            <a:r>
              <a:rPr lang="en-US" sz="1800" spc="260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enough</a:t>
            </a:r>
            <a:r>
              <a:rPr lang="en-US" sz="1800" spc="260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to</a:t>
            </a:r>
            <a:r>
              <a:rPr lang="en-US" sz="1800" spc="254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support</a:t>
            </a:r>
            <a:r>
              <a:rPr lang="en-US" sz="1800" spc="254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your</a:t>
            </a:r>
            <a:r>
              <a:rPr lang="en-US" sz="1800" spc="260" dirty="0">
                <a:latin typeface="Garamond"/>
                <a:cs typeface="Garamond"/>
              </a:rPr>
              <a:t> </a:t>
            </a:r>
            <a:r>
              <a:rPr lang="en-US" sz="1800" spc="-10" dirty="0">
                <a:latin typeface="Garamond"/>
                <a:cs typeface="Garamond"/>
              </a:rPr>
              <a:t>business </a:t>
            </a:r>
            <a:r>
              <a:rPr lang="en-US" sz="1800" dirty="0">
                <a:latin typeface="Garamond"/>
                <a:cs typeface="Garamond"/>
              </a:rPr>
              <a:t>objectives?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Garamond"/>
              </a:rPr>
              <a:t>Overview of the industry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latin typeface="Garamond"/>
                <a:cs typeface="Garamond"/>
              </a:rPr>
              <a:t>Narrow down from the industry to your ideal customer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Garamond"/>
              </a:rPr>
              <a:t>Target market characteristics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latin typeface="Garamond"/>
                <a:cs typeface="Garamond"/>
              </a:rPr>
              <a:t>SWOT Analysis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Garamond"/>
              </a:rPr>
              <a:t>Competition Analysis</a:t>
            </a:r>
            <a:endParaRPr lang="en-US" sz="180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177DB-96BB-3ED0-977A-8831D473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11455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8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OPERATING PLAN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381000" y="1352550"/>
            <a:ext cx="6096000" cy="2898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How does your business work?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Management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Key employees and organization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Procedures to manufacture and </a:t>
            </a:r>
          </a:p>
          <a:p>
            <a:pPr marL="1270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      deliver products/ services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Payment methods and pricing plans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Technology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Key customers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Key suppliers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Facilities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50BB4-03AC-74CD-A9F6-5E62C78BC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59751"/>
            <a:ext cx="3713545" cy="30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MARKETING AND SALES PLAN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381000" y="1352550"/>
            <a:ext cx="6096000" cy="3236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Promoting your business (generating leads, bringing traffic to your website, etc.) is one of the most important functions of any business.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Key messages (branding)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Marketing activities: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Media advertising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Direct mail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Telephone 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Seminars/ conferences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Joint advertising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Word of mouth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Digital marketing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9B84E-DFA6-F340-0D7D-0ECC51E28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93072"/>
            <a:ext cx="3657600" cy="23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FINANCIAL PLAN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3E836970-03CD-10A1-B817-968F6A67C680}"/>
              </a:ext>
            </a:extLst>
          </p:cNvPr>
          <p:cNvSpPr txBox="1"/>
          <p:nvPr/>
        </p:nvSpPr>
        <p:spPr>
          <a:xfrm>
            <a:off x="311777" y="799410"/>
            <a:ext cx="6096000" cy="4573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Is where all the business plan comes together.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Sales forecast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Business expenses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Projected start-up budget: ongoing and one-time cost items that you need to open the business. </a:t>
            </a:r>
          </a:p>
          <a:p>
            <a:pPr marL="1270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     IMPORTANT: cushion for working capital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Projected cash flow: shows the expected amount of “cash” that will come into the business along with the money that will go out as expenses. I cannot be negative.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Projected profit and loss: shows the projected sales, cost of goods sold, gross profit, recurring expenses, and net income in a period of time (12 months).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Projected balance sheet: assets = liabilities + equity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DO NOT FORGET YOUR ASSUMPTIONS</a:t>
            </a:r>
          </a:p>
          <a:p>
            <a:pPr marL="1270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tabLst>
                <a:tab pos="298450" algn="l"/>
              </a:tabLst>
            </a:pPr>
            <a:endParaRPr lang="en-US" dirty="0">
              <a:latin typeface="Garamond"/>
              <a:cs typeface="Calibri"/>
            </a:endParaRP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dirty="0">
              <a:latin typeface="Garamond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050EF-462A-3C01-FF57-D8E9DEB2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76" y="2419350"/>
            <a:ext cx="2043447" cy="14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7162" y="485776"/>
            <a:ext cx="85296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Q&amp;A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8F4B4-1E82-CB23-82EE-C557DC67E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23950"/>
            <a:ext cx="3032761" cy="31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"/>
            <a:ext cx="9144000" cy="5138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E25C1-DFF4-DC44-8951-873C8F860B40}"/>
              </a:ext>
            </a:extLst>
          </p:cNvPr>
          <p:cNvSpPr txBox="1"/>
          <p:nvPr/>
        </p:nvSpPr>
        <p:spPr>
          <a:xfrm>
            <a:off x="2400836" y="1672118"/>
            <a:ext cx="4342329" cy="349025"/>
          </a:xfrm>
          <a:prstGeom prst="rect">
            <a:avLst/>
          </a:prstGeom>
          <a:noFill/>
        </p:spPr>
        <p:txBody>
          <a:bodyPr wrap="square" lIns="54566" tIns="27283" rIns="54566" bIns="27283" rtlCol="0" anchor="t">
            <a:spAutoFit/>
          </a:bodyPr>
          <a:lstStyle/>
          <a:p>
            <a:endParaRPr lang="en-US" sz="1910" b="1" u="sng">
              <a:solidFill>
                <a:srgbClr val="002D62"/>
              </a:solidFill>
              <a:latin typeface="Calibri" panose="020F0502020204030204" pitchFamily="34" charset="0"/>
              <a:ea typeface="Chaparral Pro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6B92-CFFF-4640-81CB-278D86D8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27" y="3593013"/>
            <a:ext cx="1157688" cy="638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5BE817-CEBE-1E67-8F07-20D6C7742C80}"/>
              </a:ext>
            </a:extLst>
          </p:cNvPr>
          <p:cNvSpPr txBox="1"/>
          <p:nvPr/>
        </p:nvSpPr>
        <p:spPr>
          <a:xfrm>
            <a:off x="2794377" y="1167803"/>
            <a:ext cx="3555246" cy="2720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566" tIns="27283" rIns="54566" bIns="2728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32" b="1" dirty="0">
                <a:latin typeface="Cambria"/>
                <a:ea typeface="Cambria"/>
                <a:cs typeface="Segoe UI"/>
              </a:rPr>
              <a:t>Maria F. Almeida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Business Advisor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Oklahoma Small Business Development Centers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Tulsa Tech – Business and Industry Services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3638 S Memorial Dr., Ste. 2208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s-419" sz="1732" b="1" dirty="0">
                <a:latin typeface="Cambria"/>
                <a:ea typeface="Cambria"/>
                <a:cs typeface="Segoe UI"/>
              </a:rPr>
              <a:t>Tulsa, OK 74145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s-419" sz="1732" b="1" dirty="0">
                <a:latin typeface="Cambria"/>
                <a:ea typeface="Cambria"/>
                <a:cs typeface="Segoe UI"/>
              </a:rPr>
              <a:t>(918) 960-0890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s-419" sz="1732" dirty="0">
                <a:solidFill>
                  <a:srgbClr val="0563C1"/>
                </a:solidFill>
                <a:latin typeface="Cambria"/>
                <a:ea typeface="Cambria"/>
                <a:cs typeface="Segoe UI"/>
                <a:hlinkClick r:id="rId4"/>
              </a:rPr>
              <a:t>maria.almeida@oksbdc.org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C0E9D97-11CB-40CA-9C97-A5F099A9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3705557"/>
            <a:ext cx="413830" cy="5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FEAAF91-C7EF-D994-090B-A56492223234}"/>
              </a:ext>
            </a:extLst>
          </p:cNvPr>
          <p:cNvSpPr txBox="1"/>
          <p:nvPr/>
        </p:nvSpPr>
        <p:spPr>
          <a:xfrm>
            <a:off x="157162" y="485776"/>
            <a:ext cx="85296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THANK YOU!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4948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"/>
            <a:ext cx="9144000" cy="5138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E25C1-DFF4-DC44-8951-873C8F860B40}"/>
              </a:ext>
            </a:extLst>
          </p:cNvPr>
          <p:cNvSpPr txBox="1"/>
          <p:nvPr/>
        </p:nvSpPr>
        <p:spPr>
          <a:xfrm>
            <a:off x="2400836" y="1672118"/>
            <a:ext cx="4342329" cy="349025"/>
          </a:xfrm>
          <a:prstGeom prst="rect">
            <a:avLst/>
          </a:prstGeom>
          <a:noFill/>
        </p:spPr>
        <p:txBody>
          <a:bodyPr wrap="square" lIns="54566" tIns="27283" rIns="54566" bIns="27283" rtlCol="0" anchor="t">
            <a:spAutoFit/>
          </a:bodyPr>
          <a:lstStyle/>
          <a:p>
            <a:endParaRPr lang="en-US" sz="1910" b="1" u="sng">
              <a:solidFill>
                <a:srgbClr val="002D62"/>
              </a:solidFill>
              <a:latin typeface="Calibri" panose="020F0502020204030204" pitchFamily="34" charset="0"/>
              <a:ea typeface="Chaparral Pro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6B92-CFFF-4640-81CB-278D86D8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27" y="3593013"/>
            <a:ext cx="1157688" cy="638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5BE817-CEBE-1E67-8F07-20D6C7742C80}"/>
              </a:ext>
            </a:extLst>
          </p:cNvPr>
          <p:cNvSpPr txBox="1"/>
          <p:nvPr/>
        </p:nvSpPr>
        <p:spPr>
          <a:xfrm>
            <a:off x="1849093" y="1142321"/>
            <a:ext cx="3555246" cy="2720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566" tIns="27283" rIns="54566" bIns="2728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32" b="1" dirty="0">
                <a:latin typeface="Cambria"/>
                <a:ea typeface="Cambria"/>
                <a:cs typeface="Segoe UI"/>
              </a:rPr>
              <a:t>Maria F. Almeida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Business Advisor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Oklahoma Small Business Development Centers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Tulsa Tech – Business and Industry Services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3638 S Memorial Dr., Ste. 2208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s-419" sz="1732" b="1" dirty="0">
                <a:latin typeface="Cambria"/>
                <a:ea typeface="Cambria"/>
                <a:cs typeface="Segoe UI"/>
              </a:rPr>
              <a:t>Tulsa, OK 74145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s-419" sz="1732" b="1" dirty="0">
                <a:latin typeface="Cambria"/>
                <a:ea typeface="Cambria"/>
                <a:cs typeface="Segoe UI"/>
              </a:rPr>
              <a:t>(918) 960-0890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s-419" sz="1732" dirty="0">
                <a:solidFill>
                  <a:srgbClr val="0563C1"/>
                </a:solidFill>
                <a:latin typeface="Cambria"/>
                <a:ea typeface="Cambria"/>
                <a:cs typeface="Segoe UI"/>
                <a:hlinkClick r:id="rId4"/>
              </a:rPr>
              <a:t>maria.almeida@oksbdc.org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C0E9D97-11CB-40CA-9C97-A5F099A9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3705557"/>
            <a:ext cx="413830" cy="5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B844BFC-0A64-CED7-52FC-8C55A18F71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49" y="1728753"/>
            <a:ext cx="1218680" cy="12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" y="1"/>
            <a:ext cx="9145745" cy="5205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7878ED-5BA9-9243-B5F8-51D754259131}"/>
              </a:ext>
            </a:extLst>
          </p:cNvPr>
          <p:cNvSpPr txBox="1"/>
          <p:nvPr/>
        </p:nvSpPr>
        <p:spPr>
          <a:xfrm>
            <a:off x="3216690" y="1117077"/>
            <a:ext cx="2710620" cy="58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2" b="1">
                <a:solidFill>
                  <a:srgbClr val="D11242"/>
                </a:solidFill>
                <a:latin typeface="Arial" panose="020B0604020202020204" pitchFamily="34" charset="0"/>
                <a:ea typeface="Chaparral Pro" charset="0"/>
                <a:cs typeface="Arial" panose="020B0604020202020204" pitchFamily="34" charset="0"/>
              </a:rPr>
              <a:t>What We Do!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E25C1-DFF4-DC44-8951-873C8F860B40}"/>
              </a:ext>
            </a:extLst>
          </p:cNvPr>
          <p:cNvSpPr txBox="1"/>
          <p:nvPr/>
        </p:nvSpPr>
        <p:spPr>
          <a:xfrm>
            <a:off x="2400836" y="1672118"/>
            <a:ext cx="4342329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10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The </a:t>
            </a:r>
            <a:r>
              <a:rPr lang="en-US" sz="1910">
                <a:solidFill>
                  <a:srgbClr val="D1124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SBDC</a:t>
            </a:r>
            <a:r>
              <a:rPr lang="en-US" sz="1910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 provides confidential, high quality, </a:t>
            </a:r>
            <a:r>
              <a:rPr lang="en-US" sz="1910" b="1" u="sng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no-cost entrepreneurial and small business management advising </a:t>
            </a:r>
            <a:r>
              <a:rPr lang="en-US" sz="1910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in order to help Oklahomans start and grow businesses. We are committed to helping </a:t>
            </a:r>
            <a:r>
              <a:rPr lang="en-US" sz="1910" b="1" u="sng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grow Oklahoma’s economy one small business at a time.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6B92-CFFF-4640-81CB-278D86D8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27" y="3593013"/>
            <a:ext cx="1157688" cy="638351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EE74D7F-F085-4E9A-961C-5F942EFA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3705557"/>
            <a:ext cx="413830" cy="5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6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1AF8D-164C-F84B-96A4-663C596AF821}"/>
              </a:ext>
            </a:extLst>
          </p:cNvPr>
          <p:cNvSpPr txBox="1"/>
          <p:nvPr/>
        </p:nvSpPr>
        <p:spPr>
          <a:xfrm>
            <a:off x="2817435" y="1006960"/>
            <a:ext cx="3509130" cy="58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2" b="1" dirty="0">
                <a:solidFill>
                  <a:srgbClr val="D11242"/>
                </a:solidFill>
                <a:latin typeface="Arial" panose="020B0604020202020204" pitchFamily="34" charset="0"/>
                <a:ea typeface="Chaparral Pro" charset="0"/>
                <a:cs typeface="Arial" panose="020B0604020202020204" pitchFamily="34" charset="0"/>
              </a:rPr>
              <a:t>Our Expertise!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0650A-7B6A-104B-A032-8402C99AB7EF}"/>
              </a:ext>
            </a:extLst>
          </p:cNvPr>
          <p:cNvSpPr txBox="1"/>
          <p:nvPr/>
        </p:nvSpPr>
        <p:spPr>
          <a:xfrm>
            <a:off x="2293897" y="1841469"/>
            <a:ext cx="2284503" cy="207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Accounting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Agribusiness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E-commerce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Financial Analysis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Government Contracting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Healthcare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Human Resources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International Trade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BC867-FB7B-0A44-B176-40075B0D1B82}"/>
              </a:ext>
            </a:extLst>
          </p:cNvPr>
          <p:cNvSpPr txBox="1"/>
          <p:nvPr/>
        </p:nvSpPr>
        <p:spPr>
          <a:xfrm>
            <a:off x="4695241" y="1841469"/>
            <a:ext cx="2231786" cy="211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Marketing Research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Oil and Gas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Real Estate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Restaurants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Retail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Startups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SBA Lending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Tech Commercialization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endParaRPr lang="en-US" sz="1671">
              <a:solidFill>
                <a:srgbClr val="002D62"/>
              </a:solidFill>
              <a:latin typeface="Calibri" panose="020F0502020204030204" pitchFamily="34" charset="0"/>
              <a:ea typeface="Chaparral Pro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9F278-FE04-5841-B65A-650AC197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27" y="3593013"/>
            <a:ext cx="1157688" cy="638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E1C0F-5E94-4272-A053-CDCA0396914F}"/>
              </a:ext>
            </a:extLst>
          </p:cNvPr>
          <p:cNvSpPr txBox="1"/>
          <p:nvPr/>
        </p:nvSpPr>
        <p:spPr>
          <a:xfrm>
            <a:off x="3620417" y="1483779"/>
            <a:ext cx="1672253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93" b="1" u="sng"/>
              <a:t>Areas of Counseling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4FB0A4A-4272-47CB-8241-DBAFDE44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3705557"/>
            <a:ext cx="413830" cy="5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6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DFF505-B6BF-B293-F4C0-E41C2C4B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09750"/>
            <a:ext cx="3962743" cy="2828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33CB54-2FD8-3952-DC3E-00C0E065617C}"/>
              </a:ext>
            </a:extLst>
          </p:cNvPr>
          <p:cNvSpPr txBox="1"/>
          <p:nvPr/>
        </p:nvSpPr>
        <p:spPr>
          <a:xfrm>
            <a:off x="914571" y="590550"/>
            <a:ext cx="7162800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22" b="1" dirty="0">
                <a:solidFill>
                  <a:srgbClr val="D11242"/>
                </a:solidFill>
                <a:latin typeface="Arial" panose="020B0604020202020204" pitchFamily="34" charset="0"/>
                <a:ea typeface="Chaparral Pro" charset="0"/>
                <a:cs typeface="Arial" panose="020B0604020202020204" pitchFamily="34" charset="0"/>
              </a:rPr>
              <a:t>The Business Plan – The Next Step After Defining Your Business Model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DC9AB8-F28B-451A-23E1-4C19117597F7}"/>
                  </a:ext>
                </a:extLst>
              </p14:cNvPr>
              <p14:cNvContentPartPr/>
              <p14:nvPr/>
            </p14:nvContentPartPr>
            <p14:xfrm>
              <a:off x="3541151" y="1992476"/>
              <a:ext cx="1124640" cy="51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DC9AB8-F28B-451A-23E1-4C19117597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7151" y="1884836"/>
                <a:ext cx="123228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0E933B-1132-4876-21C5-22418C490B74}"/>
                  </a:ext>
                </a:extLst>
              </p14:cNvPr>
              <p14:cNvContentPartPr/>
              <p14:nvPr/>
            </p14:nvContentPartPr>
            <p14:xfrm>
              <a:off x="4934711" y="1983116"/>
              <a:ext cx="651960" cy="310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0E933B-1132-4876-21C5-22418C490B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0711" y="1875116"/>
                <a:ext cx="7596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76E823-D56C-F5DA-BEAA-EA458C8A3E58}"/>
                  </a:ext>
                </a:extLst>
              </p14:cNvPr>
              <p14:cNvContentPartPr/>
              <p14:nvPr/>
            </p14:nvContentPartPr>
            <p14:xfrm>
              <a:off x="2551151" y="2510516"/>
              <a:ext cx="883800" cy="399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76E823-D56C-F5DA-BEAA-EA458C8A3E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7151" y="2402876"/>
                <a:ext cx="99144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D757F2-1549-CD8D-2DED-306E44F9F7A4}"/>
                  </a:ext>
                </a:extLst>
              </p14:cNvPr>
              <p14:cNvContentPartPr/>
              <p14:nvPr/>
            </p14:nvContentPartPr>
            <p14:xfrm>
              <a:off x="5315591" y="2642996"/>
              <a:ext cx="742680" cy="295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D757F2-1549-CD8D-2DED-306E44F9F7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1591" y="2534996"/>
                <a:ext cx="8503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AD7589-1156-CAF1-C29E-B76C2E1EBB49}"/>
                  </a:ext>
                </a:extLst>
              </p14:cNvPr>
              <p14:cNvContentPartPr/>
              <p14:nvPr/>
            </p14:nvContentPartPr>
            <p14:xfrm>
              <a:off x="2854631" y="3673316"/>
              <a:ext cx="862200" cy="392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AD7589-1156-CAF1-C29E-B76C2E1EBB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0991" y="3565316"/>
                <a:ext cx="9698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D1D158-5DD1-208C-C688-F3AD876B6764}"/>
                  </a:ext>
                </a:extLst>
              </p14:cNvPr>
              <p14:cNvContentPartPr/>
              <p14:nvPr/>
            </p14:nvContentPartPr>
            <p14:xfrm>
              <a:off x="3941471" y="4012436"/>
              <a:ext cx="690120" cy="303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D1D158-5DD1-208C-C688-F3AD876B67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7471" y="3904796"/>
                <a:ext cx="79776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8BB5FF-9189-3287-386C-C7D7ED1D7D15}"/>
                  </a:ext>
                </a:extLst>
              </p14:cNvPr>
              <p14:cNvContentPartPr/>
              <p14:nvPr/>
            </p14:nvContentPartPr>
            <p14:xfrm>
              <a:off x="4779191" y="3935036"/>
              <a:ext cx="1055880" cy="453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8BB5FF-9189-3287-386C-C7D7ED1D7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5191" y="3827396"/>
                <a:ext cx="116352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221AF6-1695-A40A-0D3C-4786B84534F2}"/>
                  </a:ext>
                </a:extLst>
              </p14:cNvPr>
              <p14:cNvContentPartPr/>
              <p14:nvPr/>
            </p14:nvContentPartPr>
            <p14:xfrm>
              <a:off x="5543471" y="3406196"/>
              <a:ext cx="657720" cy="360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221AF6-1695-A40A-0D3C-4786B84534F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89471" y="3298556"/>
                <a:ext cx="765360" cy="5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48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1383" y="4688535"/>
            <a:ext cx="95429" cy="9542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809549" y="4694355"/>
            <a:ext cx="0" cy="85827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7812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1075" y="631602"/>
            <a:ext cx="135918" cy="117592"/>
          </a:xfrm>
          <a:custGeom>
            <a:avLst/>
            <a:gdLst/>
            <a:ahLst/>
            <a:cxnLst/>
            <a:rect l="l" t="t" r="r" b="b"/>
            <a:pathLst>
              <a:path w="282575" h="244475">
                <a:moveTo>
                  <a:pt x="69402" y="0"/>
                </a:moveTo>
                <a:lnTo>
                  <a:pt x="41460" y="6897"/>
                </a:lnTo>
                <a:lnTo>
                  <a:pt x="18399" y="24119"/>
                </a:lnTo>
                <a:lnTo>
                  <a:pt x="4209" y="48053"/>
                </a:lnTo>
                <a:lnTo>
                  <a:pt x="0" y="75589"/>
                </a:lnTo>
                <a:lnTo>
                  <a:pt x="6878" y="103620"/>
                </a:lnTo>
                <a:lnTo>
                  <a:pt x="35008" y="140877"/>
                </a:lnTo>
                <a:lnTo>
                  <a:pt x="80303" y="187441"/>
                </a:lnTo>
                <a:lnTo>
                  <a:pt x="122407" y="227198"/>
                </a:lnTo>
                <a:lnTo>
                  <a:pt x="140965" y="244031"/>
                </a:lnTo>
                <a:lnTo>
                  <a:pt x="140990" y="243713"/>
                </a:lnTo>
                <a:lnTo>
                  <a:pt x="141396" y="243713"/>
                </a:lnTo>
                <a:lnTo>
                  <a:pt x="208973" y="183280"/>
                </a:lnTo>
                <a:lnTo>
                  <a:pt x="245584" y="148403"/>
                </a:lnTo>
                <a:lnTo>
                  <a:pt x="275127" y="103620"/>
                </a:lnTo>
                <a:lnTo>
                  <a:pt x="281997" y="75589"/>
                </a:lnTo>
                <a:lnTo>
                  <a:pt x="278233" y="51029"/>
                </a:lnTo>
                <a:lnTo>
                  <a:pt x="140990" y="51029"/>
                </a:lnTo>
                <a:lnTo>
                  <a:pt x="140088" y="47346"/>
                </a:lnTo>
                <a:lnTo>
                  <a:pt x="139047" y="44196"/>
                </a:lnTo>
                <a:lnTo>
                  <a:pt x="137866" y="41656"/>
                </a:lnTo>
                <a:lnTo>
                  <a:pt x="120704" y="18500"/>
                </a:lnTo>
                <a:lnTo>
                  <a:pt x="96850" y="4241"/>
                </a:lnTo>
                <a:lnTo>
                  <a:pt x="69402" y="0"/>
                </a:lnTo>
                <a:close/>
              </a:path>
              <a:path w="282575" h="244475">
                <a:moveTo>
                  <a:pt x="141396" y="243713"/>
                </a:moveTo>
                <a:lnTo>
                  <a:pt x="140990" y="243713"/>
                </a:lnTo>
                <a:lnTo>
                  <a:pt x="141041" y="244031"/>
                </a:lnTo>
                <a:lnTo>
                  <a:pt x="141396" y="243713"/>
                </a:lnTo>
                <a:close/>
              </a:path>
              <a:path w="282575" h="244475">
                <a:moveTo>
                  <a:pt x="212549" y="0"/>
                </a:moveTo>
                <a:lnTo>
                  <a:pt x="161257" y="18500"/>
                </a:lnTo>
                <a:lnTo>
                  <a:pt x="140990" y="51029"/>
                </a:lnTo>
                <a:lnTo>
                  <a:pt x="278233" y="51029"/>
                </a:lnTo>
                <a:lnTo>
                  <a:pt x="277777" y="48053"/>
                </a:lnTo>
                <a:lnTo>
                  <a:pt x="263567" y="24119"/>
                </a:lnTo>
                <a:lnTo>
                  <a:pt x="240469" y="6897"/>
                </a:lnTo>
                <a:lnTo>
                  <a:pt x="212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8305" y="633843"/>
            <a:ext cx="125527" cy="1448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1021" y="631574"/>
            <a:ext cx="131923" cy="13192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1605" y="2068807"/>
            <a:ext cx="172396" cy="16000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683482" y="632695"/>
            <a:ext cx="138056" cy="138056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143421" y="0"/>
                </a:moveTo>
                <a:lnTo>
                  <a:pt x="98088" y="7311"/>
                </a:lnTo>
                <a:lnTo>
                  <a:pt x="58718" y="27671"/>
                </a:lnTo>
                <a:lnTo>
                  <a:pt x="27671" y="58718"/>
                </a:lnTo>
                <a:lnTo>
                  <a:pt x="7311" y="98088"/>
                </a:lnTo>
                <a:lnTo>
                  <a:pt x="0" y="143421"/>
                </a:lnTo>
                <a:lnTo>
                  <a:pt x="7311" y="188753"/>
                </a:lnTo>
                <a:lnTo>
                  <a:pt x="27671" y="228124"/>
                </a:lnTo>
                <a:lnTo>
                  <a:pt x="58718" y="259170"/>
                </a:lnTo>
                <a:lnTo>
                  <a:pt x="98088" y="279530"/>
                </a:lnTo>
                <a:lnTo>
                  <a:pt x="143421" y="286842"/>
                </a:lnTo>
                <a:lnTo>
                  <a:pt x="188753" y="279530"/>
                </a:lnTo>
                <a:lnTo>
                  <a:pt x="228124" y="259170"/>
                </a:lnTo>
                <a:lnTo>
                  <a:pt x="259170" y="228124"/>
                </a:lnTo>
                <a:lnTo>
                  <a:pt x="268053" y="210947"/>
                </a:lnTo>
                <a:lnTo>
                  <a:pt x="122542" y="210947"/>
                </a:lnTo>
                <a:lnTo>
                  <a:pt x="65252" y="153644"/>
                </a:lnTo>
                <a:lnTo>
                  <a:pt x="84874" y="134023"/>
                </a:lnTo>
                <a:lnTo>
                  <a:pt x="152885" y="134023"/>
                </a:lnTo>
                <a:lnTo>
                  <a:pt x="203987" y="75539"/>
                </a:lnTo>
                <a:lnTo>
                  <a:pt x="267869" y="75539"/>
                </a:lnTo>
                <a:lnTo>
                  <a:pt x="259170" y="58718"/>
                </a:lnTo>
                <a:lnTo>
                  <a:pt x="228124" y="27671"/>
                </a:lnTo>
                <a:lnTo>
                  <a:pt x="188753" y="7311"/>
                </a:lnTo>
                <a:lnTo>
                  <a:pt x="143421" y="0"/>
                </a:lnTo>
                <a:close/>
              </a:path>
              <a:path w="287020" h="287019">
                <a:moveTo>
                  <a:pt x="267869" y="75539"/>
                </a:moveTo>
                <a:lnTo>
                  <a:pt x="203987" y="75539"/>
                </a:lnTo>
                <a:lnTo>
                  <a:pt x="224904" y="93802"/>
                </a:lnTo>
                <a:lnTo>
                  <a:pt x="122542" y="210947"/>
                </a:lnTo>
                <a:lnTo>
                  <a:pt x="268053" y="210947"/>
                </a:lnTo>
                <a:lnTo>
                  <a:pt x="279530" y="188753"/>
                </a:lnTo>
                <a:lnTo>
                  <a:pt x="286842" y="143421"/>
                </a:lnTo>
                <a:lnTo>
                  <a:pt x="279530" y="98088"/>
                </a:lnTo>
                <a:lnTo>
                  <a:pt x="267869" y="75539"/>
                </a:lnTo>
                <a:close/>
              </a:path>
              <a:path w="287020" h="287019">
                <a:moveTo>
                  <a:pt x="152885" y="134023"/>
                </a:moveTo>
                <a:lnTo>
                  <a:pt x="84874" y="134023"/>
                </a:lnTo>
                <a:lnTo>
                  <a:pt x="121170" y="170319"/>
                </a:lnTo>
                <a:lnTo>
                  <a:pt x="152885" y="134023"/>
                </a:lnTo>
                <a:close/>
              </a:path>
            </a:pathLst>
          </a:custGeom>
          <a:solidFill>
            <a:srgbClr val="0203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9153" y="2071301"/>
            <a:ext cx="177588" cy="117181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357616" y="3516169"/>
            <a:ext cx="133169" cy="154244"/>
          </a:xfrm>
          <a:custGeom>
            <a:avLst/>
            <a:gdLst/>
            <a:ahLst/>
            <a:cxnLst/>
            <a:rect l="l" t="t" r="r" b="b"/>
            <a:pathLst>
              <a:path w="276859" h="320675">
                <a:moveTo>
                  <a:pt x="254927" y="21653"/>
                </a:moveTo>
                <a:lnTo>
                  <a:pt x="233400" y="0"/>
                </a:lnTo>
                <a:lnTo>
                  <a:pt x="152247" y="0"/>
                </a:lnTo>
                <a:lnTo>
                  <a:pt x="0" y="152031"/>
                </a:lnTo>
                <a:lnTo>
                  <a:pt x="30073" y="182232"/>
                </a:lnTo>
                <a:lnTo>
                  <a:pt x="161975" y="50584"/>
                </a:lnTo>
                <a:lnTo>
                  <a:pt x="166865" y="45669"/>
                </a:lnTo>
                <a:lnTo>
                  <a:pt x="254927" y="45669"/>
                </a:lnTo>
                <a:lnTo>
                  <a:pt x="254927" y="21653"/>
                </a:lnTo>
                <a:close/>
              </a:path>
              <a:path w="276859" h="320675">
                <a:moveTo>
                  <a:pt x="276504" y="84112"/>
                </a:moveTo>
                <a:lnTo>
                  <a:pt x="276059" y="83667"/>
                </a:lnTo>
                <a:lnTo>
                  <a:pt x="255397" y="62966"/>
                </a:lnTo>
                <a:lnTo>
                  <a:pt x="255397" y="105473"/>
                </a:lnTo>
                <a:lnTo>
                  <a:pt x="253809" y="113677"/>
                </a:lnTo>
                <a:lnTo>
                  <a:pt x="249034" y="120878"/>
                </a:lnTo>
                <a:lnTo>
                  <a:pt x="241846" y="125679"/>
                </a:lnTo>
                <a:lnTo>
                  <a:pt x="233654" y="127279"/>
                </a:lnTo>
                <a:lnTo>
                  <a:pt x="225463" y="125679"/>
                </a:lnTo>
                <a:lnTo>
                  <a:pt x="218262" y="120878"/>
                </a:lnTo>
                <a:lnTo>
                  <a:pt x="213499" y="113677"/>
                </a:lnTo>
                <a:lnTo>
                  <a:pt x="211899" y="105473"/>
                </a:lnTo>
                <a:lnTo>
                  <a:pt x="213499" y="97269"/>
                </a:lnTo>
                <a:lnTo>
                  <a:pt x="218262" y="90055"/>
                </a:lnTo>
                <a:lnTo>
                  <a:pt x="225463" y="85267"/>
                </a:lnTo>
                <a:lnTo>
                  <a:pt x="233654" y="83667"/>
                </a:lnTo>
                <a:lnTo>
                  <a:pt x="241846" y="85267"/>
                </a:lnTo>
                <a:lnTo>
                  <a:pt x="249034" y="90055"/>
                </a:lnTo>
                <a:lnTo>
                  <a:pt x="253809" y="97269"/>
                </a:lnTo>
                <a:lnTo>
                  <a:pt x="255397" y="105473"/>
                </a:lnTo>
                <a:lnTo>
                  <a:pt x="255397" y="62966"/>
                </a:lnTo>
                <a:lnTo>
                  <a:pt x="254927" y="62484"/>
                </a:lnTo>
                <a:lnTo>
                  <a:pt x="173786" y="62484"/>
                </a:lnTo>
                <a:lnTo>
                  <a:pt x="21539" y="214490"/>
                </a:lnTo>
                <a:lnTo>
                  <a:pt x="126847" y="320154"/>
                </a:lnTo>
                <a:lnTo>
                  <a:pt x="276504" y="169989"/>
                </a:lnTo>
                <a:lnTo>
                  <a:pt x="276504" y="127279"/>
                </a:lnTo>
                <a:lnTo>
                  <a:pt x="276504" y="841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761248" y="3516174"/>
            <a:ext cx="135918" cy="169210"/>
            <a:chOff x="14193336" y="7310168"/>
            <a:chExt cx="282575" cy="351790"/>
          </a:xfrm>
        </p:grpSpPr>
        <p:sp>
          <p:nvSpPr>
            <p:cNvPr id="17" name="object 17"/>
            <p:cNvSpPr/>
            <p:nvPr/>
          </p:nvSpPr>
          <p:spPr>
            <a:xfrm>
              <a:off x="14193329" y="7310170"/>
              <a:ext cx="282575" cy="351790"/>
            </a:xfrm>
            <a:custGeom>
              <a:avLst/>
              <a:gdLst/>
              <a:ahLst/>
              <a:cxnLst/>
              <a:rect l="l" t="t" r="r" b="b"/>
              <a:pathLst>
                <a:path w="282575" h="351790">
                  <a:moveTo>
                    <a:pt x="191401" y="52171"/>
                  </a:moveTo>
                  <a:lnTo>
                    <a:pt x="187337" y="48107"/>
                  </a:lnTo>
                  <a:lnTo>
                    <a:pt x="94805" y="48107"/>
                  </a:lnTo>
                  <a:lnTo>
                    <a:pt x="90741" y="52171"/>
                  </a:lnTo>
                  <a:lnTo>
                    <a:pt x="90741" y="62103"/>
                  </a:lnTo>
                  <a:lnTo>
                    <a:pt x="94805" y="66167"/>
                  </a:lnTo>
                  <a:lnTo>
                    <a:pt x="187337" y="66167"/>
                  </a:lnTo>
                  <a:lnTo>
                    <a:pt x="191401" y="62103"/>
                  </a:lnTo>
                  <a:lnTo>
                    <a:pt x="191401" y="57137"/>
                  </a:lnTo>
                  <a:lnTo>
                    <a:pt x="191401" y="52171"/>
                  </a:lnTo>
                  <a:close/>
                </a:path>
                <a:path w="282575" h="351790">
                  <a:moveTo>
                    <a:pt x="196494" y="787"/>
                  </a:moveTo>
                  <a:lnTo>
                    <a:pt x="188252" y="1943"/>
                  </a:lnTo>
                  <a:lnTo>
                    <a:pt x="176949" y="7200"/>
                  </a:lnTo>
                  <a:lnTo>
                    <a:pt x="168719" y="8356"/>
                  </a:lnTo>
                  <a:lnTo>
                    <a:pt x="160502" y="7086"/>
                  </a:lnTo>
                  <a:lnTo>
                    <a:pt x="149275" y="1676"/>
                  </a:lnTo>
                  <a:lnTo>
                    <a:pt x="141058" y="393"/>
                  </a:lnTo>
                  <a:lnTo>
                    <a:pt x="132816" y="1549"/>
                  </a:lnTo>
                  <a:lnTo>
                    <a:pt x="121526" y="6807"/>
                  </a:lnTo>
                  <a:lnTo>
                    <a:pt x="113296" y="7950"/>
                  </a:lnTo>
                  <a:lnTo>
                    <a:pt x="105079" y="6680"/>
                  </a:lnTo>
                  <a:lnTo>
                    <a:pt x="93853" y="1270"/>
                  </a:lnTo>
                  <a:lnTo>
                    <a:pt x="85648" y="0"/>
                  </a:lnTo>
                  <a:lnTo>
                    <a:pt x="101155" y="36169"/>
                  </a:lnTo>
                  <a:lnTo>
                    <a:pt x="180721" y="36169"/>
                  </a:lnTo>
                  <a:lnTo>
                    <a:pt x="196494" y="787"/>
                  </a:lnTo>
                  <a:close/>
                </a:path>
                <a:path w="282575" h="351790">
                  <a:moveTo>
                    <a:pt x="282143" y="211632"/>
                  </a:moveTo>
                  <a:lnTo>
                    <a:pt x="275488" y="167728"/>
                  </a:lnTo>
                  <a:lnTo>
                    <a:pt x="256336" y="129387"/>
                  </a:lnTo>
                  <a:lnTo>
                    <a:pt x="226885" y="98818"/>
                  </a:lnTo>
                  <a:lnTo>
                    <a:pt x="189344" y="78206"/>
                  </a:lnTo>
                  <a:lnTo>
                    <a:pt x="92951" y="78206"/>
                  </a:lnTo>
                  <a:lnTo>
                    <a:pt x="55778" y="98463"/>
                  </a:lnTo>
                  <a:lnTo>
                    <a:pt x="26454" y="128511"/>
                  </a:lnTo>
                  <a:lnTo>
                    <a:pt x="7137" y="166255"/>
                  </a:lnTo>
                  <a:lnTo>
                    <a:pt x="0" y="209613"/>
                  </a:lnTo>
                  <a:lnTo>
                    <a:pt x="6870" y="254254"/>
                  </a:lnTo>
                  <a:lnTo>
                    <a:pt x="26619" y="293116"/>
                  </a:lnTo>
                  <a:lnTo>
                    <a:pt x="56934" y="323875"/>
                  </a:lnTo>
                  <a:lnTo>
                    <a:pt x="95516" y="344170"/>
                  </a:lnTo>
                  <a:lnTo>
                    <a:pt x="140055" y="351688"/>
                  </a:lnTo>
                  <a:lnTo>
                    <a:pt x="184696" y="344817"/>
                  </a:lnTo>
                  <a:lnTo>
                    <a:pt x="223570" y="325069"/>
                  </a:lnTo>
                  <a:lnTo>
                    <a:pt x="254330" y="294754"/>
                  </a:lnTo>
                  <a:lnTo>
                    <a:pt x="274637" y="256171"/>
                  </a:lnTo>
                  <a:lnTo>
                    <a:pt x="282143" y="211632"/>
                  </a:lnTo>
                  <a:close/>
                </a:path>
              </a:pathLst>
            </a:custGeom>
            <a:solidFill>
              <a:srgbClr val="0203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86388" y="7451595"/>
              <a:ext cx="96010" cy="14602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7723865" y="631803"/>
            <a:ext cx="173181" cy="158825"/>
          </a:xfrm>
          <a:custGeom>
            <a:avLst/>
            <a:gdLst/>
            <a:ahLst/>
            <a:cxnLst/>
            <a:rect l="l" t="t" r="r" b="b"/>
            <a:pathLst>
              <a:path w="360044" h="330200">
                <a:moveTo>
                  <a:pt x="181871" y="0"/>
                </a:moveTo>
                <a:lnTo>
                  <a:pt x="139827" y="8793"/>
                </a:lnTo>
                <a:lnTo>
                  <a:pt x="101524" y="28001"/>
                </a:lnTo>
                <a:lnTo>
                  <a:pt x="69112" y="56752"/>
                </a:lnTo>
                <a:lnTo>
                  <a:pt x="44742" y="94173"/>
                </a:lnTo>
                <a:lnTo>
                  <a:pt x="0" y="180368"/>
                </a:lnTo>
                <a:lnTo>
                  <a:pt x="2463" y="188115"/>
                </a:lnTo>
                <a:lnTo>
                  <a:pt x="33655" y="204308"/>
                </a:lnTo>
                <a:lnTo>
                  <a:pt x="35583" y="211441"/>
                </a:lnTo>
                <a:lnTo>
                  <a:pt x="37834" y="218473"/>
                </a:lnTo>
                <a:lnTo>
                  <a:pt x="40393" y="225398"/>
                </a:lnTo>
                <a:lnTo>
                  <a:pt x="43243" y="232210"/>
                </a:lnTo>
                <a:lnTo>
                  <a:pt x="125958" y="238483"/>
                </a:lnTo>
                <a:lnTo>
                  <a:pt x="62433" y="264937"/>
                </a:lnTo>
                <a:lnTo>
                  <a:pt x="103318" y="303485"/>
                </a:lnTo>
                <a:lnTo>
                  <a:pt x="165940" y="328303"/>
                </a:lnTo>
                <a:lnTo>
                  <a:pt x="212302" y="329767"/>
                </a:lnTo>
                <a:lnTo>
                  <a:pt x="256549" y="318578"/>
                </a:lnTo>
                <a:lnTo>
                  <a:pt x="296091" y="295786"/>
                </a:lnTo>
                <a:lnTo>
                  <a:pt x="328337" y="262442"/>
                </a:lnTo>
                <a:lnTo>
                  <a:pt x="350697" y="219598"/>
                </a:lnTo>
                <a:lnTo>
                  <a:pt x="359734" y="172161"/>
                </a:lnTo>
                <a:lnTo>
                  <a:pt x="357221" y="147974"/>
                </a:lnTo>
                <a:lnTo>
                  <a:pt x="101058" y="147974"/>
                </a:lnTo>
                <a:lnTo>
                  <a:pt x="91033" y="144389"/>
                </a:lnTo>
                <a:lnTo>
                  <a:pt x="83972" y="139690"/>
                </a:lnTo>
                <a:lnTo>
                  <a:pt x="80352" y="130775"/>
                </a:lnTo>
                <a:lnTo>
                  <a:pt x="82143" y="122494"/>
                </a:lnTo>
                <a:lnTo>
                  <a:pt x="86846" y="112937"/>
                </a:lnTo>
                <a:lnTo>
                  <a:pt x="94999" y="107081"/>
                </a:lnTo>
                <a:lnTo>
                  <a:pt x="104928" y="105605"/>
                </a:lnTo>
                <a:lnTo>
                  <a:pt x="346878" y="105605"/>
                </a:lnTo>
                <a:lnTo>
                  <a:pt x="337266" y="81905"/>
                </a:lnTo>
                <a:lnTo>
                  <a:pt x="308116" y="44889"/>
                </a:lnTo>
                <a:lnTo>
                  <a:pt x="268592" y="17148"/>
                </a:lnTo>
                <a:lnTo>
                  <a:pt x="225510" y="2494"/>
                </a:lnTo>
                <a:lnTo>
                  <a:pt x="181871" y="0"/>
                </a:lnTo>
                <a:close/>
              </a:path>
              <a:path w="360044" h="330200">
                <a:moveTo>
                  <a:pt x="346878" y="105605"/>
                </a:moveTo>
                <a:lnTo>
                  <a:pt x="104928" y="105605"/>
                </a:lnTo>
                <a:lnTo>
                  <a:pt x="114960" y="109185"/>
                </a:lnTo>
                <a:lnTo>
                  <a:pt x="122008" y="113884"/>
                </a:lnTo>
                <a:lnTo>
                  <a:pt x="125628" y="122799"/>
                </a:lnTo>
                <a:lnTo>
                  <a:pt x="123837" y="131079"/>
                </a:lnTo>
                <a:lnTo>
                  <a:pt x="119135" y="140639"/>
                </a:lnTo>
                <a:lnTo>
                  <a:pt x="110983" y="146497"/>
                </a:lnTo>
                <a:lnTo>
                  <a:pt x="101058" y="147974"/>
                </a:lnTo>
                <a:lnTo>
                  <a:pt x="357221" y="147974"/>
                </a:lnTo>
                <a:lnTo>
                  <a:pt x="354865" y="125297"/>
                </a:lnTo>
                <a:lnTo>
                  <a:pt x="346878" y="105605"/>
                </a:lnTo>
                <a:close/>
              </a:path>
            </a:pathLst>
          </a:custGeom>
          <a:solidFill>
            <a:srgbClr val="02030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EED16C-80EE-E45C-EBD7-7530F3A10AD3}"/>
              </a:ext>
            </a:extLst>
          </p:cNvPr>
          <p:cNvGrpSpPr/>
          <p:nvPr/>
        </p:nvGrpSpPr>
        <p:grpSpPr>
          <a:xfrm>
            <a:off x="1148091" y="220675"/>
            <a:ext cx="6845231" cy="4717498"/>
            <a:chOff x="444500" y="458787"/>
            <a:chExt cx="14231320" cy="9807735"/>
          </a:xfrm>
        </p:grpSpPr>
        <p:sp>
          <p:nvSpPr>
            <p:cNvPr id="2" name="object 2"/>
            <p:cNvSpPr txBox="1"/>
            <p:nvPr/>
          </p:nvSpPr>
          <p:spPr>
            <a:xfrm>
              <a:off x="460698" y="540311"/>
              <a:ext cx="4948555" cy="44380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1347" b="1" dirty="0">
                  <a:solidFill>
                    <a:srgbClr val="231F20"/>
                  </a:solidFill>
                  <a:latin typeface="Tahoma"/>
                  <a:cs typeface="Tahoma"/>
                </a:rPr>
                <a:t>The Business</a:t>
              </a:r>
              <a:r>
                <a:rPr sz="1347" b="1" spc="2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1347" b="1" dirty="0">
                  <a:solidFill>
                    <a:srgbClr val="231F20"/>
                  </a:solidFill>
                  <a:latin typeface="Tahoma"/>
                  <a:cs typeface="Tahoma"/>
                </a:rPr>
                <a:t>Model</a:t>
              </a:r>
              <a:r>
                <a:rPr sz="1347" b="1" spc="2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1347" b="1" spc="-5" dirty="0">
                  <a:solidFill>
                    <a:srgbClr val="231F20"/>
                  </a:solidFill>
                  <a:latin typeface="Tahoma"/>
                  <a:cs typeface="Tahoma"/>
                </a:rPr>
                <a:t>Canvas</a:t>
              </a:r>
              <a:endParaRPr sz="1347">
                <a:latin typeface="Tahoma"/>
                <a:cs typeface="Tahoma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444500" y="9983436"/>
              <a:ext cx="2625090" cy="262477"/>
            </a:xfrm>
            <a:prstGeom prst="rect">
              <a:avLst/>
            </a:prstGeom>
          </p:spPr>
          <p:txBody>
            <a:bodyPr vert="horz" wrap="square" lIns="0" tIns="11301" rIns="0" bIns="0" rtlCol="0">
              <a:spAutoFit/>
            </a:bodyPr>
            <a:lstStyle/>
            <a:p>
              <a:pPr marL="6109">
                <a:spcBef>
                  <a:spcPts val="89"/>
                </a:spcBef>
              </a:pPr>
              <a:r>
                <a:rPr sz="409" b="1" spc="-5" dirty="0">
                  <a:solidFill>
                    <a:srgbClr val="231F20"/>
                  </a:solidFill>
                  <a:latin typeface="Tahoma"/>
                  <a:cs typeface="Tahoma"/>
                </a:rPr>
                <a:t>DesigneD</a:t>
              </a:r>
              <a:r>
                <a:rPr sz="409" b="1" spc="-10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409" b="1" dirty="0">
                  <a:solidFill>
                    <a:srgbClr val="231F20"/>
                  </a:solidFill>
                  <a:latin typeface="Tahoma"/>
                  <a:cs typeface="Tahoma"/>
                </a:rPr>
                <a:t>by</a:t>
              </a:r>
              <a:r>
                <a:rPr sz="409" b="1" dirty="0">
                  <a:solidFill>
                    <a:srgbClr val="231F20"/>
                  </a:solidFill>
                  <a:latin typeface="Corbel"/>
                  <a:cs typeface="Corbel"/>
                </a:rPr>
                <a:t>:</a:t>
              </a:r>
              <a:r>
                <a:rPr sz="409" b="1" spc="26" dirty="0">
                  <a:solidFill>
                    <a:srgbClr val="231F20"/>
                  </a:solidFill>
                  <a:latin typeface="Corbel"/>
                  <a:cs typeface="Corbel"/>
                </a:rPr>
                <a:t> </a:t>
              </a:r>
              <a:r>
                <a:rPr sz="409" spc="26" dirty="0">
                  <a:solidFill>
                    <a:srgbClr val="231F20"/>
                  </a:solidFill>
                  <a:latin typeface="Tahoma"/>
                  <a:cs typeface="Tahoma"/>
                </a:rPr>
                <a:t>Strategyzer</a:t>
              </a:r>
              <a:r>
                <a:rPr sz="409" spc="-14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409" spc="-12" dirty="0">
                  <a:solidFill>
                    <a:srgbClr val="231F20"/>
                  </a:solidFill>
                  <a:latin typeface="Tahoma"/>
                  <a:cs typeface="Tahoma"/>
                </a:rPr>
                <a:t>AG</a:t>
              </a:r>
              <a:endParaRPr sz="409">
                <a:latin typeface="Tahoma"/>
                <a:cs typeface="Tahoma"/>
              </a:endParaRPr>
            </a:p>
            <a:p>
              <a:pPr marL="6109">
                <a:spcBef>
                  <a:spcPts val="36"/>
                </a:spcBef>
              </a:pPr>
              <a:r>
                <a:rPr sz="337" i="1" dirty="0">
                  <a:solidFill>
                    <a:srgbClr val="231F20"/>
                  </a:solidFill>
                  <a:latin typeface="Lucida Sans"/>
                  <a:cs typeface="Lucida Sans"/>
                </a:rPr>
                <a:t>The</a:t>
              </a:r>
              <a:r>
                <a:rPr sz="337" i="1" spc="24" dirty="0">
                  <a:solidFill>
                    <a:srgbClr val="231F20"/>
                  </a:solidFill>
                  <a:latin typeface="Lucida Sans"/>
                  <a:cs typeface="Lucida Sans"/>
                </a:rPr>
                <a:t> </a:t>
              </a:r>
              <a:r>
                <a:rPr sz="337" i="1" dirty="0">
                  <a:solidFill>
                    <a:srgbClr val="231F20"/>
                  </a:solidFill>
                  <a:latin typeface="Lucida Sans"/>
                  <a:cs typeface="Lucida Sans"/>
                </a:rPr>
                <a:t>makers</a:t>
              </a:r>
              <a:r>
                <a:rPr sz="337" i="1" spc="24" dirty="0">
                  <a:solidFill>
                    <a:srgbClr val="231F20"/>
                  </a:solidFill>
                  <a:latin typeface="Lucida Sans"/>
                  <a:cs typeface="Lucida Sans"/>
                </a:rPr>
                <a:t> </a:t>
              </a:r>
              <a:r>
                <a:rPr sz="337" i="1" dirty="0">
                  <a:solidFill>
                    <a:srgbClr val="231F20"/>
                  </a:solidFill>
                  <a:latin typeface="Lucida Sans"/>
                  <a:cs typeface="Lucida Sans"/>
                </a:rPr>
                <a:t>of</a:t>
              </a:r>
              <a:r>
                <a:rPr sz="337" i="1" spc="26" dirty="0">
                  <a:solidFill>
                    <a:srgbClr val="231F20"/>
                  </a:solidFill>
                  <a:latin typeface="Lucida Sans"/>
                  <a:cs typeface="Lucida Sans"/>
                </a:rPr>
                <a:t> </a:t>
              </a:r>
              <a:r>
                <a:rPr sz="337" i="1" dirty="0">
                  <a:solidFill>
                    <a:srgbClr val="231F20"/>
                  </a:solidFill>
                  <a:latin typeface="Lucida Sans"/>
                  <a:cs typeface="Lucida Sans"/>
                </a:rPr>
                <a:t>Business</a:t>
              </a:r>
              <a:r>
                <a:rPr sz="337" i="1" spc="24" dirty="0">
                  <a:solidFill>
                    <a:srgbClr val="231F20"/>
                  </a:solidFill>
                  <a:latin typeface="Lucida Sans"/>
                  <a:cs typeface="Lucida Sans"/>
                </a:rPr>
                <a:t> </a:t>
              </a:r>
              <a:r>
                <a:rPr sz="337" i="1" dirty="0">
                  <a:solidFill>
                    <a:srgbClr val="231F20"/>
                  </a:solidFill>
                  <a:latin typeface="Lucida Sans"/>
                  <a:cs typeface="Lucida Sans"/>
                </a:rPr>
                <a:t>Model</a:t>
              </a:r>
              <a:r>
                <a:rPr sz="337" i="1" spc="24" dirty="0">
                  <a:solidFill>
                    <a:srgbClr val="231F20"/>
                  </a:solidFill>
                  <a:latin typeface="Lucida Sans"/>
                  <a:cs typeface="Lucida Sans"/>
                </a:rPr>
                <a:t> </a:t>
              </a:r>
              <a:r>
                <a:rPr sz="337" i="1" dirty="0">
                  <a:solidFill>
                    <a:srgbClr val="231F20"/>
                  </a:solidFill>
                  <a:latin typeface="Lucida Sans"/>
                  <a:cs typeface="Lucida Sans"/>
                </a:rPr>
                <a:t>Generation</a:t>
              </a:r>
              <a:r>
                <a:rPr sz="337" i="1" spc="26" dirty="0">
                  <a:solidFill>
                    <a:srgbClr val="231F20"/>
                  </a:solidFill>
                  <a:latin typeface="Lucida Sans"/>
                  <a:cs typeface="Lucida Sans"/>
                </a:rPr>
                <a:t> </a:t>
              </a:r>
              <a:r>
                <a:rPr sz="337" i="1" dirty="0">
                  <a:solidFill>
                    <a:srgbClr val="231F20"/>
                  </a:solidFill>
                  <a:latin typeface="Lucida Sans"/>
                  <a:cs typeface="Lucida Sans"/>
                </a:rPr>
                <a:t>and</a:t>
              </a:r>
              <a:r>
                <a:rPr sz="337" i="1" spc="24" dirty="0">
                  <a:solidFill>
                    <a:srgbClr val="231F20"/>
                  </a:solidFill>
                  <a:latin typeface="Lucida Sans"/>
                  <a:cs typeface="Lucida Sans"/>
                </a:rPr>
                <a:t> </a:t>
              </a:r>
              <a:r>
                <a:rPr sz="337" i="1" spc="-5" dirty="0">
                  <a:solidFill>
                    <a:srgbClr val="231F20"/>
                  </a:solidFill>
                  <a:latin typeface="Lucida Sans"/>
                  <a:cs typeface="Lucida Sans"/>
                </a:rPr>
                <a:t>Strategyzer</a:t>
              </a:r>
              <a:endParaRPr sz="337">
                <a:latin typeface="Lucida Sans"/>
                <a:cs typeface="Lucida Sans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875906" y="9740574"/>
              <a:ext cx="4685666" cy="193855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 marR="2443">
                <a:lnSpc>
                  <a:spcPct val="125000"/>
                </a:lnSpc>
                <a:spcBef>
                  <a:spcPts val="48"/>
                </a:spcBef>
              </a:pP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This</a:t>
              </a:r>
              <a:r>
                <a:rPr sz="240" spc="41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work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is</a:t>
              </a:r>
              <a:r>
                <a:rPr sz="240" spc="41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licensed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under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the</a:t>
              </a:r>
              <a:r>
                <a:rPr sz="240" spc="41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Creative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Commons</a:t>
              </a:r>
              <a:r>
                <a:rPr sz="240" spc="41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Attribution-Share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Alike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3.0</a:t>
              </a:r>
              <a:r>
                <a:rPr sz="240" spc="41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Unported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License.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To</a:t>
              </a:r>
              <a:r>
                <a:rPr sz="240" spc="41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view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a</a:t>
              </a:r>
              <a:r>
                <a:rPr sz="240" spc="41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copy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of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this</a:t>
              </a:r>
              <a:r>
                <a:rPr sz="240" spc="41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license,</a:t>
              </a:r>
              <a:r>
                <a:rPr sz="240" spc="4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spc="-5" dirty="0">
                  <a:solidFill>
                    <a:srgbClr val="231F20"/>
                  </a:solidFill>
                  <a:latin typeface="Tahoma"/>
                  <a:cs typeface="Tahoma"/>
                </a:rPr>
                <a:t>visit:</a:t>
              </a:r>
              <a:r>
                <a:rPr sz="240" spc="240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  <a:hlinkClick r:id="rId8"/>
                </a:rPr>
                <a:t>http://creativecommons.org/licenses/by-sa/3.0/</a:t>
              </a:r>
              <a:r>
                <a:rPr sz="240" spc="5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or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send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a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letter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to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Creative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Commons,</a:t>
              </a:r>
              <a:r>
                <a:rPr sz="240" spc="5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171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Second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Street,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Suite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300,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San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Francisco,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California,</a:t>
              </a:r>
              <a:r>
                <a:rPr sz="240" spc="53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dirty="0">
                  <a:solidFill>
                    <a:srgbClr val="231F20"/>
                  </a:solidFill>
                  <a:latin typeface="Tahoma"/>
                  <a:cs typeface="Tahoma"/>
                </a:rPr>
                <a:t>94105,</a:t>
              </a:r>
              <a:r>
                <a:rPr sz="240" spc="55" dirty="0">
                  <a:solidFill>
                    <a:srgbClr val="231F20"/>
                  </a:solidFill>
                  <a:latin typeface="Tahoma"/>
                  <a:cs typeface="Tahoma"/>
                </a:rPr>
                <a:t> </a:t>
              </a:r>
              <a:r>
                <a:rPr sz="240" spc="-10" dirty="0">
                  <a:solidFill>
                    <a:srgbClr val="231F20"/>
                  </a:solidFill>
                  <a:latin typeface="Tahoma"/>
                  <a:cs typeface="Tahoma"/>
                </a:rPr>
                <a:t>USA.</a:t>
              </a:r>
              <a:endParaRPr sz="240">
                <a:latin typeface="Tahoma"/>
                <a:cs typeface="Tahoma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158" y="9747522"/>
              <a:ext cx="968964" cy="198577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3476941" y="10069066"/>
              <a:ext cx="1198879" cy="197456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577" spc="17" dirty="0">
                  <a:solidFill>
                    <a:srgbClr val="231F20"/>
                  </a:solidFill>
                  <a:latin typeface="Tahoma"/>
                  <a:cs typeface="Tahoma"/>
                </a:rPr>
                <a:t>strategyzer.com</a:t>
              </a:r>
              <a:endParaRPr sz="577">
                <a:latin typeface="Tahoma"/>
                <a:cs typeface="Tahoma"/>
              </a:endParaRPr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12271892" y="9745206"/>
              <a:ext cx="2392045" cy="315595"/>
              <a:chOff x="12271892" y="9745206"/>
              <a:chExt cx="2392045" cy="315595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12271892" y="9745206"/>
                <a:ext cx="344170" cy="297180"/>
              </a:xfrm>
              <a:custGeom>
                <a:avLst/>
                <a:gdLst/>
                <a:ahLst/>
                <a:cxnLst/>
                <a:rect l="l" t="t" r="r" b="b"/>
                <a:pathLst>
                  <a:path w="344170" h="297179">
                    <a:moveTo>
                      <a:pt x="70345" y="0"/>
                    </a:moveTo>
                    <a:lnTo>
                      <a:pt x="41389" y="25684"/>
                    </a:lnTo>
                    <a:lnTo>
                      <a:pt x="19203" y="57078"/>
                    </a:lnTo>
                    <a:lnTo>
                      <a:pt x="5003" y="93070"/>
                    </a:lnTo>
                    <a:lnTo>
                      <a:pt x="0" y="132549"/>
                    </a:lnTo>
                    <a:lnTo>
                      <a:pt x="6139" y="176295"/>
                    </a:lnTo>
                    <a:lnTo>
                      <a:pt x="23465" y="215603"/>
                    </a:lnTo>
                    <a:lnTo>
                      <a:pt x="50341" y="248907"/>
                    </a:lnTo>
                    <a:lnTo>
                      <a:pt x="85127" y="274637"/>
                    </a:lnTo>
                    <a:lnTo>
                      <a:pt x="126187" y="291225"/>
                    </a:lnTo>
                    <a:lnTo>
                      <a:pt x="171881" y="297103"/>
                    </a:lnTo>
                    <a:lnTo>
                      <a:pt x="217571" y="291225"/>
                    </a:lnTo>
                    <a:lnTo>
                      <a:pt x="258627" y="274637"/>
                    </a:lnTo>
                    <a:lnTo>
                      <a:pt x="293411" y="248907"/>
                    </a:lnTo>
                    <a:lnTo>
                      <a:pt x="298781" y="242252"/>
                    </a:lnTo>
                    <a:lnTo>
                      <a:pt x="171881" y="242252"/>
                    </a:lnTo>
                    <a:lnTo>
                      <a:pt x="127278" y="233632"/>
                    </a:lnTo>
                    <a:lnTo>
                      <a:pt x="90854" y="210123"/>
                    </a:lnTo>
                    <a:lnTo>
                      <a:pt x="66295" y="175253"/>
                    </a:lnTo>
                    <a:lnTo>
                      <a:pt x="57289" y="132549"/>
                    </a:lnTo>
                    <a:lnTo>
                      <a:pt x="60624" y="106226"/>
                    </a:lnTo>
                    <a:lnTo>
                      <a:pt x="70091" y="82232"/>
                    </a:lnTo>
                    <a:lnTo>
                      <a:pt x="84882" y="61305"/>
                    </a:lnTo>
                    <a:lnTo>
                      <a:pt x="104190" y="44183"/>
                    </a:lnTo>
                    <a:lnTo>
                      <a:pt x="70345" y="0"/>
                    </a:lnTo>
                    <a:close/>
                  </a:path>
                  <a:path w="344170" h="297179">
                    <a:moveTo>
                      <a:pt x="273405" y="0"/>
                    </a:moveTo>
                    <a:lnTo>
                      <a:pt x="239560" y="44183"/>
                    </a:lnTo>
                    <a:lnTo>
                      <a:pt x="258868" y="61305"/>
                    </a:lnTo>
                    <a:lnTo>
                      <a:pt x="273659" y="82232"/>
                    </a:lnTo>
                    <a:lnTo>
                      <a:pt x="283126" y="106226"/>
                    </a:lnTo>
                    <a:lnTo>
                      <a:pt x="286461" y="132549"/>
                    </a:lnTo>
                    <a:lnTo>
                      <a:pt x="277455" y="175253"/>
                    </a:lnTo>
                    <a:lnTo>
                      <a:pt x="252898" y="210123"/>
                    </a:lnTo>
                    <a:lnTo>
                      <a:pt x="216477" y="233632"/>
                    </a:lnTo>
                    <a:lnTo>
                      <a:pt x="171881" y="242252"/>
                    </a:lnTo>
                    <a:lnTo>
                      <a:pt x="298781" y="242252"/>
                    </a:lnTo>
                    <a:lnTo>
                      <a:pt x="320285" y="215603"/>
                    </a:lnTo>
                    <a:lnTo>
                      <a:pt x="337611" y="176295"/>
                    </a:lnTo>
                    <a:lnTo>
                      <a:pt x="343750" y="132549"/>
                    </a:lnTo>
                    <a:lnTo>
                      <a:pt x="338747" y="93070"/>
                    </a:lnTo>
                    <a:lnTo>
                      <a:pt x="324546" y="57078"/>
                    </a:lnTo>
                    <a:lnTo>
                      <a:pt x="302361" y="25684"/>
                    </a:lnTo>
                    <a:lnTo>
                      <a:pt x="273405" y="0"/>
                    </a:lnTo>
                    <a:close/>
                  </a:path>
                  <a:path w="344170" h="297179">
                    <a:moveTo>
                      <a:pt x="138036" y="88366"/>
                    </a:moveTo>
                    <a:lnTo>
                      <a:pt x="128381" y="96927"/>
                    </a:lnTo>
                    <a:lnTo>
                      <a:pt x="120983" y="107391"/>
                    </a:lnTo>
                    <a:lnTo>
                      <a:pt x="116247" y="119388"/>
                    </a:lnTo>
                    <a:lnTo>
                      <a:pt x="114579" y="132549"/>
                    </a:lnTo>
                    <a:lnTo>
                      <a:pt x="119082" y="153904"/>
                    </a:lnTo>
                    <a:lnTo>
                      <a:pt x="131362" y="171338"/>
                    </a:lnTo>
                    <a:lnTo>
                      <a:pt x="149576" y="183091"/>
                    </a:lnTo>
                    <a:lnTo>
                      <a:pt x="171881" y="187401"/>
                    </a:lnTo>
                    <a:lnTo>
                      <a:pt x="194179" y="183091"/>
                    </a:lnTo>
                    <a:lnTo>
                      <a:pt x="212390" y="171338"/>
                    </a:lnTo>
                    <a:lnTo>
                      <a:pt x="224668" y="153904"/>
                    </a:lnTo>
                    <a:lnTo>
                      <a:pt x="229171" y="132549"/>
                    </a:lnTo>
                    <a:lnTo>
                      <a:pt x="171881" y="132549"/>
                    </a:lnTo>
                    <a:lnTo>
                      <a:pt x="138036" y="88366"/>
                    </a:lnTo>
                    <a:close/>
                  </a:path>
                  <a:path w="344170" h="297179">
                    <a:moveTo>
                      <a:pt x="205714" y="88366"/>
                    </a:moveTo>
                    <a:lnTo>
                      <a:pt x="171881" y="132549"/>
                    </a:lnTo>
                    <a:lnTo>
                      <a:pt x="229171" y="132549"/>
                    </a:lnTo>
                    <a:lnTo>
                      <a:pt x="227503" y="119388"/>
                    </a:lnTo>
                    <a:lnTo>
                      <a:pt x="222767" y="107391"/>
                    </a:lnTo>
                    <a:lnTo>
                      <a:pt x="215369" y="96927"/>
                    </a:lnTo>
                    <a:lnTo>
                      <a:pt x="205714" y="88366"/>
                    </a:lnTo>
                    <a:close/>
                  </a:path>
                  <a:path w="344170" h="297179">
                    <a:moveTo>
                      <a:pt x="171881" y="22847"/>
                    </a:moveTo>
                    <a:lnTo>
                      <a:pt x="153273" y="24304"/>
                    </a:lnTo>
                    <a:lnTo>
                      <a:pt x="135640" y="28509"/>
                    </a:lnTo>
                    <a:lnTo>
                      <a:pt x="119205" y="35218"/>
                    </a:lnTo>
                    <a:lnTo>
                      <a:pt x="104190" y="44183"/>
                    </a:lnTo>
                    <a:lnTo>
                      <a:pt x="138036" y="88366"/>
                    </a:lnTo>
                    <a:lnTo>
                      <a:pt x="145542" y="83881"/>
                    </a:lnTo>
                    <a:lnTo>
                      <a:pt x="153758" y="80527"/>
                    </a:lnTo>
                    <a:lnTo>
                      <a:pt x="162575" y="78426"/>
                    </a:lnTo>
                    <a:lnTo>
                      <a:pt x="171881" y="77698"/>
                    </a:lnTo>
                    <a:lnTo>
                      <a:pt x="213886" y="77698"/>
                    </a:lnTo>
                    <a:lnTo>
                      <a:pt x="239560" y="44183"/>
                    </a:lnTo>
                    <a:lnTo>
                      <a:pt x="224545" y="35218"/>
                    </a:lnTo>
                    <a:lnTo>
                      <a:pt x="208111" y="28509"/>
                    </a:lnTo>
                    <a:lnTo>
                      <a:pt x="190482" y="24304"/>
                    </a:lnTo>
                    <a:lnTo>
                      <a:pt x="171881" y="22847"/>
                    </a:lnTo>
                    <a:close/>
                  </a:path>
                  <a:path w="344170" h="297179">
                    <a:moveTo>
                      <a:pt x="213886" y="77698"/>
                    </a:moveTo>
                    <a:lnTo>
                      <a:pt x="171881" y="77698"/>
                    </a:lnTo>
                    <a:lnTo>
                      <a:pt x="181181" y="78426"/>
                    </a:lnTo>
                    <a:lnTo>
                      <a:pt x="189993" y="80527"/>
                    </a:lnTo>
                    <a:lnTo>
                      <a:pt x="198208" y="83881"/>
                    </a:lnTo>
                    <a:lnTo>
                      <a:pt x="205714" y="88366"/>
                    </a:lnTo>
                    <a:lnTo>
                      <a:pt x="213886" y="77698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" name="object 2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644287" y="9768061"/>
                <a:ext cx="362850" cy="237681"/>
              </a:xfrm>
              <a:prstGeom prst="rect">
                <a:avLst/>
              </a:prstGeom>
            </p:spPr>
          </p:pic>
          <p:sp>
            <p:nvSpPr>
              <p:cNvPr id="23" name="object 23"/>
              <p:cNvSpPr/>
              <p:nvPr/>
            </p:nvSpPr>
            <p:spPr>
              <a:xfrm>
                <a:off x="13159905" y="9768065"/>
                <a:ext cx="53530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535305" h="238125">
                    <a:moveTo>
                      <a:pt x="193459" y="226910"/>
                    </a:moveTo>
                    <a:lnTo>
                      <a:pt x="192252" y="209994"/>
                    </a:lnTo>
                    <a:lnTo>
                      <a:pt x="191312" y="196799"/>
                    </a:lnTo>
                    <a:lnTo>
                      <a:pt x="190969" y="191960"/>
                    </a:lnTo>
                    <a:lnTo>
                      <a:pt x="188849" y="193662"/>
                    </a:lnTo>
                    <a:lnTo>
                      <a:pt x="182143" y="196799"/>
                    </a:lnTo>
                    <a:lnTo>
                      <a:pt x="171894" y="196799"/>
                    </a:lnTo>
                    <a:lnTo>
                      <a:pt x="171894" y="143002"/>
                    </a:lnTo>
                    <a:lnTo>
                      <a:pt x="171881" y="109689"/>
                    </a:lnTo>
                    <a:lnTo>
                      <a:pt x="146939" y="60439"/>
                    </a:lnTo>
                    <a:lnTo>
                      <a:pt x="85940" y="45694"/>
                    </a:lnTo>
                    <a:lnTo>
                      <a:pt x="65265" y="46558"/>
                    </a:lnTo>
                    <a:lnTo>
                      <a:pt x="46418" y="49517"/>
                    </a:lnTo>
                    <a:lnTo>
                      <a:pt x="28244" y="55130"/>
                    </a:lnTo>
                    <a:lnTo>
                      <a:pt x="9550" y="63982"/>
                    </a:lnTo>
                    <a:lnTo>
                      <a:pt x="28651" y="100545"/>
                    </a:lnTo>
                    <a:lnTo>
                      <a:pt x="42062" y="93853"/>
                    </a:lnTo>
                    <a:lnTo>
                      <a:pt x="55765" y="90017"/>
                    </a:lnTo>
                    <a:lnTo>
                      <a:pt x="69723" y="88290"/>
                    </a:lnTo>
                    <a:lnTo>
                      <a:pt x="83921" y="87871"/>
                    </a:lnTo>
                    <a:lnTo>
                      <a:pt x="94386" y="87909"/>
                    </a:lnTo>
                    <a:lnTo>
                      <a:pt x="104292" y="89014"/>
                    </a:lnTo>
                    <a:lnTo>
                      <a:pt x="111696" y="92722"/>
                    </a:lnTo>
                    <a:lnTo>
                      <a:pt x="114592" y="100545"/>
                    </a:lnTo>
                    <a:lnTo>
                      <a:pt x="114300" y="101269"/>
                    </a:lnTo>
                    <a:lnTo>
                      <a:pt x="114300" y="143002"/>
                    </a:lnTo>
                    <a:lnTo>
                      <a:pt x="114300" y="163652"/>
                    </a:lnTo>
                    <a:lnTo>
                      <a:pt x="111620" y="178396"/>
                    </a:lnTo>
                    <a:lnTo>
                      <a:pt x="104228" y="188722"/>
                    </a:lnTo>
                    <a:lnTo>
                      <a:pt x="93141" y="194818"/>
                    </a:lnTo>
                    <a:lnTo>
                      <a:pt x="79324" y="196799"/>
                    </a:lnTo>
                    <a:lnTo>
                      <a:pt x="68630" y="195580"/>
                    </a:lnTo>
                    <a:lnTo>
                      <a:pt x="60248" y="191858"/>
                    </a:lnTo>
                    <a:lnTo>
                      <a:pt x="54787" y="185534"/>
                    </a:lnTo>
                    <a:lnTo>
                      <a:pt x="52832" y="176504"/>
                    </a:lnTo>
                    <a:lnTo>
                      <a:pt x="55143" y="166560"/>
                    </a:lnTo>
                    <a:lnTo>
                      <a:pt x="61226" y="160362"/>
                    </a:lnTo>
                    <a:lnTo>
                      <a:pt x="69824" y="156819"/>
                    </a:lnTo>
                    <a:lnTo>
                      <a:pt x="79679" y="154851"/>
                    </a:lnTo>
                    <a:lnTo>
                      <a:pt x="90258" y="153250"/>
                    </a:lnTo>
                    <a:lnTo>
                      <a:pt x="99644" y="151345"/>
                    </a:lnTo>
                    <a:lnTo>
                      <a:pt x="107708" y="148247"/>
                    </a:lnTo>
                    <a:lnTo>
                      <a:pt x="114300" y="143002"/>
                    </a:lnTo>
                    <a:lnTo>
                      <a:pt x="114300" y="101269"/>
                    </a:lnTo>
                    <a:lnTo>
                      <a:pt x="111302" y="108597"/>
                    </a:lnTo>
                    <a:lnTo>
                      <a:pt x="101854" y="113626"/>
                    </a:lnTo>
                    <a:lnTo>
                      <a:pt x="86829" y="116687"/>
                    </a:lnTo>
                    <a:lnTo>
                      <a:pt x="66840" y="118833"/>
                    </a:lnTo>
                    <a:lnTo>
                      <a:pt x="44030" y="123837"/>
                    </a:lnTo>
                    <a:lnTo>
                      <a:pt x="22428" y="135483"/>
                    </a:lnTo>
                    <a:lnTo>
                      <a:pt x="6324" y="154800"/>
                    </a:lnTo>
                    <a:lnTo>
                      <a:pt x="0" y="182829"/>
                    </a:lnTo>
                    <a:lnTo>
                      <a:pt x="5029" y="206667"/>
                    </a:lnTo>
                    <a:lnTo>
                      <a:pt x="18986" y="223824"/>
                    </a:lnTo>
                    <a:lnTo>
                      <a:pt x="40157" y="234188"/>
                    </a:lnTo>
                    <a:lnTo>
                      <a:pt x="66840" y="237667"/>
                    </a:lnTo>
                    <a:lnTo>
                      <a:pt x="83159" y="235877"/>
                    </a:lnTo>
                    <a:lnTo>
                      <a:pt x="98704" y="230555"/>
                    </a:lnTo>
                    <a:lnTo>
                      <a:pt x="112649" y="221894"/>
                    </a:lnTo>
                    <a:lnTo>
                      <a:pt x="124193" y="209994"/>
                    </a:lnTo>
                    <a:lnTo>
                      <a:pt x="129997" y="221030"/>
                    </a:lnTo>
                    <a:lnTo>
                      <a:pt x="138620" y="229793"/>
                    </a:lnTo>
                    <a:lnTo>
                      <a:pt x="149555" y="235585"/>
                    </a:lnTo>
                    <a:lnTo>
                      <a:pt x="162331" y="237667"/>
                    </a:lnTo>
                    <a:lnTo>
                      <a:pt x="169875" y="236613"/>
                    </a:lnTo>
                    <a:lnTo>
                      <a:pt x="178422" y="233934"/>
                    </a:lnTo>
                    <a:lnTo>
                      <a:pt x="186702" y="230441"/>
                    </a:lnTo>
                    <a:lnTo>
                      <a:pt x="193459" y="226910"/>
                    </a:lnTo>
                    <a:close/>
                  </a:path>
                  <a:path w="535305" h="238125">
                    <a:moveTo>
                      <a:pt x="334200" y="219392"/>
                    </a:moveTo>
                    <a:lnTo>
                      <a:pt x="315099" y="182829"/>
                    </a:lnTo>
                    <a:lnTo>
                      <a:pt x="309448" y="187223"/>
                    </a:lnTo>
                    <a:lnTo>
                      <a:pt x="305549" y="191973"/>
                    </a:lnTo>
                    <a:lnTo>
                      <a:pt x="296011" y="191973"/>
                    </a:lnTo>
                    <a:lnTo>
                      <a:pt x="288112" y="191071"/>
                    </a:lnTo>
                    <a:lnTo>
                      <a:pt x="282092" y="188061"/>
                    </a:lnTo>
                    <a:lnTo>
                      <a:pt x="278257" y="182435"/>
                    </a:lnTo>
                    <a:lnTo>
                      <a:pt x="276910" y="173736"/>
                    </a:lnTo>
                    <a:lnTo>
                      <a:pt x="276910" y="91414"/>
                    </a:lnTo>
                    <a:lnTo>
                      <a:pt x="324650" y="91414"/>
                    </a:lnTo>
                    <a:lnTo>
                      <a:pt x="324650" y="45707"/>
                    </a:lnTo>
                    <a:lnTo>
                      <a:pt x="276910" y="45707"/>
                    </a:lnTo>
                    <a:lnTo>
                      <a:pt x="276910" y="0"/>
                    </a:lnTo>
                    <a:lnTo>
                      <a:pt x="219621" y="0"/>
                    </a:lnTo>
                    <a:lnTo>
                      <a:pt x="219621" y="45707"/>
                    </a:lnTo>
                    <a:lnTo>
                      <a:pt x="190969" y="45707"/>
                    </a:lnTo>
                    <a:lnTo>
                      <a:pt x="190969" y="91414"/>
                    </a:lnTo>
                    <a:lnTo>
                      <a:pt x="219621" y="91414"/>
                    </a:lnTo>
                    <a:lnTo>
                      <a:pt x="219621" y="173685"/>
                    </a:lnTo>
                    <a:lnTo>
                      <a:pt x="220091" y="186321"/>
                    </a:lnTo>
                    <a:lnTo>
                      <a:pt x="239255" y="225120"/>
                    </a:lnTo>
                    <a:lnTo>
                      <a:pt x="283324" y="237680"/>
                    </a:lnTo>
                    <a:lnTo>
                      <a:pt x="298831" y="236156"/>
                    </a:lnTo>
                    <a:lnTo>
                      <a:pt x="312216" y="232092"/>
                    </a:lnTo>
                    <a:lnTo>
                      <a:pt x="323875" y="226250"/>
                    </a:lnTo>
                    <a:lnTo>
                      <a:pt x="334200" y="219392"/>
                    </a:lnTo>
                    <a:close/>
                  </a:path>
                  <a:path w="535305" h="238125">
                    <a:moveTo>
                      <a:pt x="534733" y="137121"/>
                    </a:moveTo>
                    <a:lnTo>
                      <a:pt x="517131" y="84175"/>
                    </a:lnTo>
                    <a:lnTo>
                      <a:pt x="478904" y="53365"/>
                    </a:lnTo>
                    <a:lnTo>
                      <a:pt x="478904" y="118325"/>
                    </a:lnTo>
                    <a:lnTo>
                      <a:pt x="395871" y="118325"/>
                    </a:lnTo>
                    <a:lnTo>
                      <a:pt x="399808" y="104279"/>
                    </a:lnTo>
                    <a:lnTo>
                      <a:pt x="408508" y="93510"/>
                    </a:lnTo>
                    <a:lnTo>
                      <a:pt x="421322" y="86601"/>
                    </a:lnTo>
                    <a:lnTo>
                      <a:pt x="437578" y="84175"/>
                    </a:lnTo>
                    <a:lnTo>
                      <a:pt x="453123" y="86321"/>
                    </a:lnTo>
                    <a:lnTo>
                      <a:pt x="465785" y="92748"/>
                    </a:lnTo>
                    <a:lnTo>
                      <a:pt x="474675" y="103428"/>
                    </a:lnTo>
                    <a:lnTo>
                      <a:pt x="478904" y="118325"/>
                    </a:lnTo>
                    <a:lnTo>
                      <a:pt x="478904" y="53365"/>
                    </a:lnTo>
                    <a:lnTo>
                      <a:pt x="477189" y="52324"/>
                    </a:lnTo>
                    <a:lnTo>
                      <a:pt x="436511" y="45707"/>
                    </a:lnTo>
                    <a:lnTo>
                      <a:pt x="394144" y="53759"/>
                    </a:lnTo>
                    <a:lnTo>
                      <a:pt x="361911" y="75552"/>
                    </a:lnTo>
                    <a:lnTo>
                      <a:pt x="341401" y="107569"/>
                    </a:lnTo>
                    <a:lnTo>
                      <a:pt x="334213" y="146265"/>
                    </a:lnTo>
                    <a:lnTo>
                      <a:pt x="341134" y="179832"/>
                    </a:lnTo>
                    <a:lnTo>
                      <a:pt x="361416" y="209105"/>
                    </a:lnTo>
                    <a:lnTo>
                      <a:pt x="394360" y="229819"/>
                    </a:lnTo>
                    <a:lnTo>
                      <a:pt x="439242" y="237680"/>
                    </a:lnTo>
                    <a:lnTo>
                      <a:pt x="467601" y="234619"/>
                    </a:lnTo>
                    <a:lnTo>
                      <a:pt x="491934" y="226415"/>
                    </a:lnTo>
                    <a:lnTo>
                      <a:pt x="512559" y="214464"/>
                    </a:lnTo>
                    <a:lnTo>
                      <a:pt x="529780" y="200190"/>
                    </a:lnTo>
                    <a:lnTo>
                      <a:pt x="518871" y="190385"/>
                    </a:lnTo>
                    <a:lnTo>
                      <a:pt x="495160" y="169062"/>
                    </a:lnTo>
                    <a:lnTo>
                      <a:pt x="484860" y="177952"/>
                    </a:lnTo>
                    <a:lnTo>
                      <a:pt x="472643" y="184670"/>
                    </a:lnTo>
                    <a:lnTo>
                      <a:pt x="458685" y="188899"/>
                    </a:lnTo>
                    <a:lnTo>
                      <a:pt x="443230" y="190385"/>
                    </a:lnTo>
                    <a:lnTo>
                      <a:pt x="424535" y="188087"/>
                    </a:lnTo>
                    <a:lnTo>
                      <a:pt x="409829" y="181203"/>
                    </a:lnTo>
                    <a:lnTo>
                      <a:pt x="399897" y="169684"/>
                    </a:lnTo>
                    <a:lnTo>
                      <a:pt x="395528" y="153517"/>
                    </a:lnTo>
                    <a:lnTo>
                      <a:pt x="531202" y="153517"/>
                    </a:lnTo>
                    <a:lnTo>
                      <a:pt x="531545" y="149440"/>
                    </a:lnTo>
                    <a:lnTo>
                      <a:pt x="534733" y="142875"/>
                    </a:lnTo>
                    <a:lnTo>
                      <a:pt x="534733" y="1371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713736" y="9813763"/>
                <a:ext cx="200520" cy="246824"/>
              </a:xfrm>
              <a:prstGeom prst="rect">
                <a:avLst/>
              </a:prstGeom>
            </p:spPr>
          </p:pic>
          <p:sp>
            <p:nvSpPr>
              <p:cNvPr id="25" name="object 25"/>
              <p:cNvSpPr/>
              <p:nvPr/>
            </p:nvSpPr>
            <p:spPr>
              <a:xfrm>
                <a:off x="13933348" y="9813772"/>
                <a:ext cx="58293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582930" h="247015">
                    <a:moveTo>
                      <a:pt x="200520" y="0"/>
                    </a:moveTo>
                    <a:lnTo>
                      <a:pt x="143230" y="0"/>
                    </a:lnTo>
                    <a:lnTo>
                      <a:pt x="101866" y="116928"/>
                    </a:lnTo>
                    <a:lnTo>
                      <a:pt x="57289" y="0"/>
                    </a:lnTo>
                    <a:lnTo>
                      <a:pt x="0" y="0"/>
                    </a:lnTo>
                    <a:lnTo>
                      <a:pt x="73952" y="179171"/>
                    </a:lnTo>
                    <a:lnTo>
                      <a:pt x="69367" y="187629"/>
                    </a:lnTo>
                    <a:lnTo>
                      <a:pt x="65062" y="194754"/>
                    </a:lnTo>
                    <a:lnTo>
                      <a:pt x="59867" y="200190"/>
                    </a:lnTo>
                    <a:lnTo>
                      <a:pt x="53416" y="203657"/>
                    </a:lnTo>
                    <a:lnTo>
                      <a:pt x="45339" y="204876"/>
                    </a:lnTo>
                    <a:lnTo>
                      <a:pt x="37553" y="204876"/>
                    </a:lnTo>
                    <a:lnTo>
                      <a:pt x="30505" y="202171"/>
                    </a:lnTo>
                    <a:lnTo>
                      <a:pt x="23787" y="197777"/>
                    </a:lnTo>
                    <a:lnTo>
                      <a:pt x="3289" y="232283"/>
                    </a:lnTo>
                    <a:lnTo>
                      <a:pt x="14605" y="238556"/>
                    </a:lnTo>
                    <a:lnTo>
                      <a:pt x="26784" y="243103"/>
                    </a:lnTo>
                    <a:lnTo>
                      <a:pt x="39763" y="245884"/>
                    </a:lnTo>
                    <a:lnTo>
                      <a:pt x="53467" y="246824"/>
                    </a:lnTo>
                    <a:lnTo>
                      <a:pt x="78282" y="243319"/>
                    </a:lnTo>
                    <a:lnTo>
                      <a:pt x="97497" y="232740"/>
                    </a:lnTo>
                    <a:lnTo>
                      <a:pt x="112534" y="214998"/>
                    </a:lnTo>
                    <a:lnTo>
                      <a:pt x="124828" y="189992"/>
                    </a:lnTo>
                    <a:lnTo>
                      <a:pt x="200520" y="0"/>
                    </a:lnTo>
                    <a:close/>
                  </a:path>
                  <a:path w="582930" h="247015">
                    <a:moveTo>
                      <a:pt x="372389" y="0"/>
                    </a:moveTo>
                    <a:lnTo>
                      <a:pt x="210070" y="0"/>
                    </a:lnTo>
                    <a:lnTo>
                      <a:pt x="210070" y="45707"/>
                    </a:lnTo>
                    <a:lnTo>
                      <a:pt x="305562" y="45707"/>
                    </a:lnTo>
                    <a:lnTo>
                      <a:pt x="200520" y="147370"/>
                    </a:lnTo>
                    <a:lnTo>
                      <a:pt x="200520" y="191973"/>
                    </a:lnTo>
                    <a:lnTo>
                      <a:pt x="372389" y="191973"/>
                    </a:lnTo>
                    <a:lnTo>
                      <a:pt x="372389" y="137121"/>
                    </a:lnTo>
                    <a:lnTo>
                      <a:pt x="276910" y="137121"/>
                    </a:lnTo>
                    <a:lnTo>
                      <a:pt x="372389" y="39141"/>
                    </a:lnTo>
                    <a:lnTo>
                      <a:pt x="372389" y="0"/>
                    </a:lnTo>
                    <a:close/>
                  </a:path>
                  <a:path w="582930" h="247015">
                    <a:moveTo>
                      <a:pt x="582472" y="91414"/>
                    </a:moveTo>
                    <a:lnTo>
                      <a:pt x="564870" y="38468"/>
                    </a:lnTo>
                    <a:lnTo>
                      <a:pt x="526643" y="7658"/>
                    </a:lnTo>
                    <a:lnTo>
                      <a:pt x="526643" y="72618"/>
                    </a:lnTo>
                    <a:lnTo>
                      <a:pt x="443611" y="72618"/>
                    </a:lnTo>
                    <a:lnTo>
                      <a:pt x="447548" y="58572"/>
                    </a:lnTo>
                    <a:lnTo>
                      <a:pt x="456247" y="47802"/>
                    </a:lnTo>
                    <a:lnTo>
                      <a:pt x="469061" y="40894"/>
                    </a:lnTo>
                    <a:lnTo>
                      <a:pt x="485317" y="38468"/>
                    </a:lnTo>
                    <a:lnTo>
                      <a:pt x="500862" y="40614"/>
                    </a:lnTo>
                    <a:lnTo>
                      <a:pt x="513524" y="47040"/>
                    </a:lnTo>
                    <a:lnTo>
                      <a:pt x="522414" y="57721"/>
                    </a:lnTo>
                    <a:lnTo>
                      <a:pt x="526643" y="72618"/>
                    </a:lnTo>
                    <a:lnTo>
                      <a:pt x="526643" y="7658"/>
                    </a:lnTo>
                    <a:lnTo>
                      <a:pt x="524929" y="6616"/>
                    </a:lnTo>
                    <a:lnTo>
                      <a:pt x="484251" y="0"/>
                    </a:lnTo>
                    <a:lnTo>
                      <a:pt x="441883" y="8051"/>
                    </a:lnTo>
                    <a:lnTo>
                      <a:pt x="409651" y="29845"/>
                    </a:lnTo>
                    <a:lnTo>
                      <a:pt x="389140" y="61861"/>
                    </a:lnTo>
                    <a:lnTo>
                      <a:pt x="381952" y="100558"/>
                    </a:lnTo>
                    <a:lnTo>
                      <a:pt x="388874" y="134124"/>
                    </a:lnTo>
                    <a:lnTo>
                      <a:pt x="409155" y="163398"/>
                    </a:lnTo>
                    <a:lnTo>
                      <a:pt x="442099" y="184111"/>
                    </a:lnTo>
                    <a:lnTo>
                      <a:pt x="486981" y="191973"/>
                    </a:lnTo>
                    <a:lnTo>
                      <a:pt x="515340" y="188912"/>
                    </a:lnTo>
                    <a:lnTo>
                      <a:pt x="539673" y="180708"/>
                    </a:lnTo>
                    <a:lnTo>
                      <a:pt x="560298" y="168757"/>
                    </a:lnTo>
                    <a:lnTo>
                      <a:pt x="577519" y="154482"/>
                    </a:lnTo>
                    <a:lnTo>
                      <a:pt x="566610" y="144678"/>
                    </a:lnTo>
                    <a:lnTo>
                      <a:pt x="542899" y="123355"/>
                    </a:lnTo>
                    <a:lnTo>
                      <a:pt x="532599" y="132245"/>
                    </a:lnTo>
                    <a:lnTo>
                      <a:pt x="520382" y="138963"/>
                    </a:lnTo>
                    <a:lnTo>
                      <a:pt x="506425" y="143192"/>
                    </a:lnTo>
                    <a:lnTo>
                      <a:pt x="490969" y="144678"/>
                    </a:lnTo>
                    <a:lnTo>
                      <a:pt x="472274" y="142379"/>
                    </a:lnTo>
                    <a:lnTo>
                      <a:pt x="457568" y="135496"/>
                    </a:lnTo>
                    <a:lnTo>
                      <a:pt x="447636" y="123977"/>
                    </a:lnTo>
                    <a:lnTo>
                      <a:pt x="443268" y="107810"/>
                    </a:lnTo>
                    <a:lnTo>
                      <a:pt x="578942" y="107810"/>
                    </a:lnTo>
                    <a:lnTo>
                      <a:pt x="579285" y="103733"/>
                    </a:lnTo>
                    <a:lnTo>
                      <a:pt x="582472" y="97167"/>
                    </a:lnTo>
                    <a:lnTo>
                      <a:pt x="582472" y="91414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" name="object 2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4534920" y="9813760"/>
                <a:ext cx="128600" cy="182841"/>
              </a:xfrm>
              <a:prstGeom prst="rect">
                <a:avLst/>
              </a:prstGeom>
            </p:spPr>
          </p:pic>
          <p:sp>
            <p:nvSpPr>
              <p:cNvPr id="27" name="object 27"/>
              <p:cNvSpPr/>
              <p:nvPr/>
            </p:nvSpPr>
            <p:spPr>
              <a:xfrm>
                <a:off x="13026237" y="9813760"/>
                <a:ext cx="12890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182879">
                    <a:moveTo>
                      <a:pt x="114211" y="0"/>
                    </a:moveTo>
                    <a:lnTo>
                      <a:pt x="105028" y="0"/>
                    </a:lnTo>
                    <a:lnTo>
                      <a:pt x="90711" y="1718"/>
                    </a:lnTo>
                    <a:lnTo>
                      <a:pt x="77977" y="6867"/>
                    </a:lnTo>
                    <a:lnTo>
                      <a:pt x="66834" y="15441"/>
                    </a:lnTo>
                    <a:lnTo>
                      <a:pt x="57289" y="27432"/>
                    </a:lnTo>
                    <a:lnTo>
                      <a:pt x="57289" y="0"/>
                    </a:lnTo>
                    <a:lnTo>
                      <a:pt x="0" y="0"/>
                    </a:lnTo>
                    <a:lnTo>
                      <a:pt x="0" y="182841"/>
                    </a:lnTo>
                    <a:lnTo>
                      <a:pt x="57289" y="182841"/>
                    </a:lnTo>
                    <a:lnTo>
                      <a:pt x="57289" y="95567"/>
                    </a:lnTo>
                    <a:lnTo>
                      <a:pt x="59732" y="77324"/>
                    </a:lnTo>
                    <a:lnTo>
                      <a:pt x="66801" y="63231"/>
                    </a:lnTo>
                    <a:lnTo>
                      <a:pt x="78110" y="54146"/>
                    </a:lnTo>
                    <a:lnTo>
                      <a:pt x="93268" y="50927"/>
                    </a:lnTo>
                    <a:lnTo>
                      <a:pt x="102107" y="50927"/>
                    </a:lnTo>
                    <a:lnTo>
                      <a:pt x="108813" y="53289"/>
                    </a:lnTo>
                    <a:lnTo>
                      <a:pt x="114477" y="56337"/>
                    </a:lnTo>
                    <a:lnTo>
                      <a:pt x="128600" y="4241"/>
                    </a:lnTo>
                    <a:lnTo>
                      <a:pt x="123304" y="1206"/>
                    </a:lnTo>
                    <a:lnTo>
                      <a:pt x="114211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9077807" y="458787"/>
              <a:ext cx="3079749" cy="24360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42761" rIns="0" bIns="0" rtlCol="0">
              <a:spAutoFit/>
            </a:bodyPr>
            <a:lstStyle/>
            <a:p>
              <a:pPr marL="43983">
                <a:spcBef>
                  <a:spcPts val="337"/>
                </a:spcBef>
              </a:pPr>
              <a:r>
                <a:rPr sz="481" i="1" dirty="0">
                  <a:solidFill>
                    <a:srgbClr val="4C4D4F"/>
                  </a:solidFill>
                  <a:latin typeface="Lucida Sans"/>
                  <a:cs typeface="Lucida Sans"/>
                </a:rPr>
                <a:t>Designed</a:t>
              </a:r>
              <a:r>
                <a:rPr sz="481" i="1" spc="70" dirty="0">
                  <a:solidFill>
                    <a:srgbClr val="4C4D4F"/>
                  </a:solidFill>
                  <a:latin typeface="Lucida Sans"/>
                  <a:cs typeface="Lucida Sans"/>
                </a:rPr>
                <a:t> </a:t>
              </a:r>
              <a:r>
                <a:rPr sz="481" i="1" spc="-12" dirty="0">
                  <a:solidFill>
                    <a:srgbClr val="4C4D4F"/>
                  </a:solidFill>
                  <a:latin typeface="Lucida Sans"/>
                  <a:cs typeface="Lucida Sans"/>
                </a:rPr>
                <a:t>by:</a:t>
              </a:r>
              <a:endParaRPr sz="481">
                <a:latin typeface="Lucida Sans"/>
                <a:cs typeface="Lucida Sans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2244818" y="458787"/>
              <a:ext cx="1283971" cy="24360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42761" rIns="0" bIns="0" rtlCol="0">
              <a:spAutoFit/>
            </a:bodyPr>
            <a:lstStyle/>
            <a:p>
              <a:pPr marL="43983">
                <a:spcBef>
                  <a:spcPts val="337"/>
                </a:spcBef>
              </a:pPr>
              <a:r>
                <a:rPr sz="481" i="1" spc="-5" dirty="0">
                  <a:solidFill>
                    <a:srgbClr val="4C4D4F"/>
                  </a:solidFill>
                  <a:latin typeface="Lucida Sans"/>
                  <a:cs typeface="Lucida Sans"/>
                </a:rPr>
                <a:t>Date:</a:t>
              </a:r>
              <a:endParaRPr sz="481">
                <a:latin typeface="Lucida Sans"/>
                <a:cs typeface="Lucida Sans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3620773" y="458787"/>
              <a:ext cx="1038860" cy="24360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42761" rIns="0" bIns="0" rtlCol="0">
              <a:spAutoFit/>
            </a:bodyPr>
            <a:lstStyle/>
            <a:p>
              <a:pPr marL="45815">
                <a:spcBef>
                  <a:spcPts val="337"/>
                </a:spcBef>
              </a:pPr>
              <a:r>
                <a:rPr sz="481" i="1" spc="-5" dirty="0">
                  <a:solidFill>
                    <a:srgbClr val="4C4D4F"/>
                  </a:solidFill>
                  <a:latin typeface="Lucida Sans"/>
                  <a:cs typeface="Lucida Sans"/>
                </a:rPr>
                <a:t>Version:</a:t>
              </a:r>
              <a:endParaRPr sz="481">
                <a:latin typeface="Lucida Sans"/>
                <a:cs typeface="Lucida Sans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6136412" y="458787"/>
              <a:ext cx="2818764" cy="24360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42761" rIns="0" bIns="0" rtlCol="0">
              <a:spAutoFit/>
            </a:bodyPr>
            <a:lstStyle/>
            <a:p>
              <a:pPr marL="62614">
                <a:spcBef>
                  <a:spcPts val="337"/>
                </a:spcBef>
              </a:pPr>
              <a:r>
                <a:rPr sz="481" i="1" dirty="0">
                  <a:solidFill>
                    <a:srgbClr val="4C4D4F"/>
                  </a:solidFill>
                  <a:latin typeface="Lucida Sans"/>
                  <a:cs typeface="Lucida Sans"/>
                </a:rPr>
                <a:t>Designed</a:t>
              </a:r>
              <a:r>
                <a:rPr sz="481" i="1" spc="70" dirty="0">
                  <a:solidFill>
                    <a:srgbClr val="4C4D4F"/>
                  </a:solidFill>
                  <a:latin typeface="Lucida Sans"/>
                  <a:cs typeface="Lucida Sans"/>
                </a:rPr>
                <a:t> </a:t>
              </a:r>
              <a:r>
                <a:rPr sz="481" i="1" spc="-10" dirty="0">
                  <a:solidFill>
                    <a:srgbClr val="4C4D4F"/>
                  </a:solidFill>
                  <a:latin typeface="Lucida Sans"/>
                  <a:cs typeface="Lucida Sans"/>
                </a:rPr>
                <a:t>for:</a:t>
              </a:r>
              <a:endParaRPr sz="481">
                <a:latin typeface="Lucida Sans"/>
                <a:cs typeface="Lucida Sans"/>
              </a:endParaRPr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92412"/>
              </p:ext>
            </p:extLst>
          </p:nvPr>
        </p:nvGraphicFramePr>
        <p:xfrm>
          <a:off x="1178720" y="579460"/>
          <a:ext cx="6744807" cy="3921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31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29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Key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Partners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2138" marB="0">
                    <a:lnL w="5715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57150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Key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Activities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2138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57150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Value</a:t>
                      </a:r>
                      <a:r>
                        <a:rPr sz="700" spc="1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Propositions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2138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57150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Customer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Relationships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2138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57150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Customer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Segments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2138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57150">
                      <a:solidFill>
                        <a:srgbClr val="231F20"/>
                      </a:solidFill>
                      <a:prstDash val="solid"/>
                    </a:lnR>
                    <a:lnT w="57150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5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5715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57150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700" spc="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Key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Resources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3994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28575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57150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700" spc="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Channels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83994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28575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57150">
                      <a:solidFill>
                        <a:srgbClr val="231F20"/>
                      </a:solidFill>
                      <a:prstDash val="solid"/>
                    </a:lnR>
                    <a:lnT w="57150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3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700" spc="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Cost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Structure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28575">
                      <a:solidFill>
                        <a:srgbClr val="231F20"/>
                      </a:solidFill>
                      <a:prstDash val="solid"/>
                    </a:lnT>
                    <a:lnB w="571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7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Revenue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Streams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916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57150">
                      <a:solidFill>
                        <a:srgbClr val="231F20"/>
                      </a:solidFill>
                      <a:prstDash val="solid"/>
                    </a:lnR>
                    <a:lnT w="28575">
                      <a:solidFill>
                        <a:srgbClr val="231F20"/>
                      </a:solidFill>
                      <a:prstDash val="solid"/>
                    </a:lnT>
                    <a:lnB w="571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360647EF-DE2C-DF98-C425-D631B2D3EFAA}"/>
              </a:ext>
            </a:extLst>
          </p:cNvPr>
          <p:cNvGrpSpPr/>
          <p:nvPr/>
        </p:nvGrpSpPr>
        <p:grpSpPr>
          <a:xfrm>
            <a:off x="6609463" y="690398"/>
            <a:ext cx="1566895" cy="2343187"/>
            <a:chOff x="11798759" y="1435346"/>
            <a:chExt cx="3257595" cy="4871514"/>
          </a:xfrm>
        </p:grpSpPr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7AE930F6-1B03-2923-CC3D-DF70C25FA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1798759" y="1435346"/>
              <a:ext cx="3257595" cy="487151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78518F-5E42-C4B4-35E0-2CA937EDAE80}"/>
                </a:ext>
              </a:extLst>
            </p:cNvPr>
            <p:cNvSpPr txBox="1"/>
            <p:nvPr/>
          </p:nvSpPr>
          <p:spPr>
            <a:xfrm rot="20786255">
              <a:off x="12141960" y="1692940"/>
              <a:ext cx="2579818" cy="428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2467" indent="-82467" algn="l">
                <a:buFont typeface="Arial" panose="020B0604020202020204" pitchFamily="34" charset="0"/>
                <a:buChar char="•"/>
              </a:pPr>
              <a:r>
                <a:rPr lang="en-US" sz="673" dirty="0">
                  <a:latin typeface="+mj-lt"/>
                </a:rPr>
                <a:t>Different groups of people you aim to reach and serve.</a:t>
              </a:r>
              <a:endParaRPr lang="en-US" sz="673" dirty="0"/>
            </a:p>
            <a:p>
              <a:pPr marL="82467" indent="-82467" algn="l">
                <a:buFont typeface="Arial" panose="020B0604020202020204" pitchFamily="34" charset="0"/>
                <a:buChar char="•"/>
              </a:pPr>
              <a:r>
                <a:rPr lang="en-US" sz="673" dirty="0"/>
                <a:t>Profitable customers are the heart of any </a:t>
              </a:r>
              <a:r>
                <a:rPr lang="en-US" sz="673" dirty="0">
                  <a:latin typeface="+mj-lt"/>
                </a:rPr>
                <a:t>business</a:t>
              </a:r>
              <a:r>
                <a:rPr lang="en-US" sz="673" dirty="0"/>
                <a:t> model.</a:t>
              </a:r>
            </a:p>
            <a:p>
              <a:pPr marL="82467" indent="-82467" algn="l">
                <a:buFont typeface="Arial" panose="020B0604020202020204" pitchFamily="34" charset="0"/>
                <a:buChar char="•"/>
              </a:pPr>
              <a:r>
                <a:rPr lang="en-US" sz="673" dirty="0"/>
                <a:t> To best satisfy customers, you need to group them into segments based on common needs, problems, or behaviors.</a:t>
              </a:r>
            </a:p>
            <a:p>
              <a:pPr marL="82467" indent="-82467" algn="l">
                <a:buFont typeface="Arial" panose="020B0604020202020204" pitchFamily="34" charset="0"/>
                <a:buChar char="•"/>
              </a:pPr>
              <a:r>
                <a:rPr lang="en-US" sz="673" dirty="0"/>
                <a:t> To be successful make a conscious decision about which segments to serve and which segments to ignore.</a:t>
              </a:r>
            </a:p>
            <a:p>
              <a:pPr marL="82467" indent="-82467" algn="l">
                <a:buFont typeface="Arial" panose="020B0604020202020204" pitchFamily="34" charset="0"/>
                <a:buChar char="•"/>
              </a:pPr>
              <a:r>
                <a:rPr lang="en-US" sz="673" b="1" dirty="0"/>
                <a:t>Which customer segment is most important?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568276-7FD5-518F-F427-DC17F320F1BC}"/>
              </a:ext>
            </a:extLst>
          </p:cNvPr>
          <p:cNvGrpSpPr/>
          <p:nvPr/>
        </p:nvGrpSpPr>
        <p:grpSpPr>
          <a:xfrm>
            <a:off x="3809110" y="940315"/>
            <a:ext cx="1581904" cy="2077797"/>
            <a:chOff x="5870679" y="2443127"/>
            <a:chExt cx="3373205" cy="3863733"/>
          </a:xfrm>
        </p:grpSpPr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3975A9F9-608E-38F1-E1D6-49204543C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5870679" y="2443127"/>
              <a:ext cx="3373205" cy="386373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4FB65E7-93A6-D3B4-BB41-F60A8AD48F09}"/>
                </a:ext>
              </a:extLst>
            </p:cNvPr>
            <p:cNvSpPr txBox="1"/>
            <p:nvPr/>
          </p:nvSpPr>
          <p:spPr>
            <a:xfrm rot="20926308">
              <a:off x="6134133" y="2928986"/>
              <a:ext cx="2830361" cy="30601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b="1" dirty="0">
                  <a:latin typeface="+mn-lt"/>
                </a:rPr>
                <a:t>What problem(s) are you solving for your customers?</a:t>
              </a:r>
              <a:endParaRPr lang="en-US" sz="673" dirty="0">
                <a:latin typeface="+mn-lt"/>
              </a:endParaRPr>
            </a:p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dirty="0">
                  <a:latin typeface="+mn-lt"/>
                </a:rPr>
                <a:t>Why do customers turn to one company over another? </a:t>
              </a:r>
            </a:p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dirty="0">
                  <a:latin typeface="+mn-lt"/>
                </a:rPr>
                <a:t>What makes your idea unique?</a:t>
              </a:r>
            </a:p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dirty="0">
                  <a:latin typeface="+mn-lt"/>
                </a:rPr>
                <a:t>What are the different values you bring to your customers?</a:t>
              </a:r>
            </a:p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dirty="0">
                  <a:latin typeface="+mn-lt"/>
                </a:rPr>
                <a:t>What makes your business different from your competitors?</a:t>
              </a:r>
            </a:p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dirty="0">
                  <a:latin typeface="+mn-lt"/>
                </a:rPr>
                <a:t>What features and attributes could you add?</a:t>
              </a:r>
            </a:p>
            <a:p>
              <a:pPr marL="137446" indent="-137446">
                <a:buFont typeface="Arial" panose="020B0604020202020204" pitchFamily="34" charset="0"/>
                <a:buChar char="•"/>
              </a:pPr>
              <a:endParaRPr lang="en-US" sz="673" dirty="0">
                <a:latin typeface="+mn-l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909931-59FD-03C7-ABED-D438A7806B13}"/>
              </a:ext>
            </a:extLst>
          </p:cNvPr>
          <p:cNvGrpSpPr/>
          <p:nvPr/>
        </p:nvGrpSpPr>
        <p:grpSpPr>
          <a:xfrm>
            <a:off x="5361524" y="2032886"/>
            <a:ext cx="1359685" cy="1442265"/>
            <a:chOff x="8963642" y="4298894"/>
            <a:chExt cx="2826802" cy="2998487"/>
          </a:xfrm>
        </p:grpSpPr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BEC8292E-3512-A822-042C-7949D5294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8963642" y="4298894"/>
              <a:ext cx="2826802" cy="2942608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C9F932-1EBA-01B9-E373-140A95076E42}"/>
                </a:ext>
              </a:extLst>
            </p:cNvPr>
            <p:cNvSpPr txBox="1"/>
            <p:nvPr/>
          </p:nvSpPr>
          <p:spPr>
            <a:xfrm rot="21020319">
              <a:off x="9156716" y="4490878"/>
              <a:ext cx="2498262" cy="2806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dirty="0">
                  <a:latin typeface="+mn-lt"/>
                  <a:cs typeface="Tahoma"/>
                </a:rPr>
                <a:t>How</a:t>
              </a:r>
              <a:r>
                <a:rPr lang="en-US" sz="673" spc="65" dirty="0">
                  <a:latin typeface="+mn-lt"/>
                  <a:cs typeface="Tahoma"/>
                </a:rPr>
                <a:t> </a:t>
              </a:r>
              <a:r>
                <a:rPr lang="en-US" sz="673" spc="43" dirty="0">
                  <a:latin typeface="+mn-lt"/>
                  <a:cs typeface="Tahoma"/>
                </a:rPr>
                <a:t>is the value proposition</a:t>
              </a:r>
              <a:r>
                <a:rPr lang="en-US" sz="673" spc="-12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communicated</a:t>
              </a:r>
              <a:r>
                <a:rPr lang="en-US" sz="673" spc="87" dirty="0">
                  <a:latin typeface="+mn-lt"/>
                  <a:cs typeface="Tahoma"/>
                </a:rPr>
                <a:t> </a:t>
              </a:r>
              <a:r>
                <a:rPr lang="en-US" sz="673" spc="26" dirty="0">
                  <a:latin typeface="+mn-lt"/>
                  <a:cs typeface="Tahoma"/>
                </a:rPr>
                <a:t>and</a:t>
              </a:r>
              <a:r>
                <a:rPr lang="en-US" sz="673" spc="89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delivered</a:t>
              </a:r>
              <a:r>
                <a:rPr lang="en-US" sz="673" spc="87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to</a:t>
              </a:r>
              <a:r>
                <a:rPr lang="en-US" sz="673" spc="89" dirty="0">
                  <a:latin typeface="+mn-lt"/>
                  <a:cs typeface="Tahoma"/>
                </a:rPr>
                <a:t> </a:t>
              </a:r>
              <a:r>
                <a:rPr lang="en-US" sz="673" spc="14" dirty="0">
                  <a:latin typeface="+mn-lt"/>
                  <a:cs typeface="Tahoma"/>
                </a:rPr>
                <a:t>a </a:t>
              </a:r>
              <a:r>
                <a:rPr lang="en-US" sz="673" dirty="0">
                  <a:latin typeface="+mn-lt"/>
                  <a:cs typeface="Tahoma"/>
                </a:rPr>
                <a:t>Customer</a:t>
              </a:r>
              <a:r>
                <a:rPr lang="en-US" sz="673" spc="108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Segment</a:t>
              </a:r>
              <a:r>
                <a:rPr lang="en-US" sz="673" spc="108" dirty="0">
                  <a:latin typeface="+mn-lt"/>
                  <a:cs typeface="Tahoma"/>
                </a:rPr>
                <a:t> </a:t>
              </a:r>
              <a:r>
                <a:rPr lang="en-US" sz="673" spc="110" dirty="0">
                  <a:latin typeface="+mn-lt"/>
                  <a:cs typeface="Tahoma"/>
                </a:rPr>
                <a:t>(</a:t>
              </a:r>
              <a:r>
                <a:rPr lang="en-US" sz="673" spc="-5" dirty="0">
                  <a:latin typeface="+mn-lt"/>
                  <a:cs typeface="Tahoma"/>
                </a:rPr>
                <a:t>commu</a:t>
              </a:r>
              <a:r>
                <a:rPr lang="en-US" sz="673" dirty="0">
                  <a:latin typeface="+mn-lt"/>
                  <a:cs typeface="Tahoma"/>
                </a:rPr>
                <a:t>nication,</a:t>
              </a:r>
              <a:r>
                <a:rPr lang="en-US" sz="673" spc="55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distribution,</a:t>
              </a:r>
              <a:r>
                <a:rPr lang="en-US" sz="673" spc="55" dirty="0">
                  <a:latin typeface="+mn-lt"/>
                  <a:cs typeface="Tahoma"/>
                </a:rPr>
                <a:t> </a:t>
              </a:r>
              <a:r>
                <a:rPr lang="en-US" sz="673" spc="26" dirty="0">
                  <a:latin typeface="+mn-lt"/>
                  <a:cs typeface="Tahoma"/>
                </a:rPr>
                <a:t>and</a:t>
              </a:r>
              <a:r>
                <a:rPr lang="en-US" sz="673" spc="58" dirty="0">
                  <a:latin typeface="+mn-lt"/>
                  <a:cs typeface="Tahoma"/>
                </a:rPr>
                <a:t> </a:t>
              </a:r>
              <a:r>
                <a:rPr lang="en-US" sz="673" spc="-5" dirty="0">
                  <a:latin typeface="+mn-lt"/>
                  <a:cs typeface="Tahoma"/>
                </a:rPr>
                <a:t>sales channels)?</a:t>
              </a:r>
            </a:p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b="1" dirty="0">
                  <a:latin typeface="Abadi" panose="020B0604020104020204" pitchFamily="34" charset="0"/>
                </a:rPr>
                <a:t>How do you make your product  or service reach your customers?</a:t>
              </a:r>
            </a:p>
            <a:p>
              <a:endParaRPr lang="en-US" sz="770" dirty="0">
                <a:latin typeface="+mn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512B76-B6F2-C53B-DC4E-872ACD3E58F5}"/>
              </a:ext>
            </a:extLst>
          </p:cNvPr>
          <p:cNvGrpSpPr/>
          <p:nvPr/>
        </p:nvGrpSpPr>
        <p:grpSpPr>
          <a:xfrm>
            <a:off x="5331023" y="762185"/>
            <a:ext cx="1195807" cy="1195807"/>
            <a:chOff x="9125224" y="1570143"/>
            <a:chExt cx="2486097" cy="2486097"/>
          </a:xfrm>
        </p:grpSpPr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18000313-0FB4-F35E-126C-FB819CFC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9125224" y="1570143"/>
              <a:ext cx="2486097" cy="248609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13FE09-53BE-E814-0FBB-549B6014BD8C}"/>
                </a:ext>
              </a:extLst>
            </p:cNvPr>
            <p:cNvSpPr txBox="1"/>
            <p:nvPr/>
          </p:nvSpPr>
          <p:spPr>
            <a:xfrm rot="21018514">
              <a:off x="9169430" y="1681054"/>
              <a:ext cx="2282227" cy="2129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dirty="0">
                  <a:latin typeface="+mn-lt"/>
                  <a:cs typeface="Tahoma"/>
                </a:rPr>
                <a:t>What</a:t>
              </a:r>
              <a:r>
                <a:rPr lang="en-US" sz="673" spc="58" dirty="0">
                  <a:latin typeface="+mn-lt"/>
                  <a:cs typeface="Tahoma"/>
                </a:rPr>
                <a:t> </a:t>
              </a:r>
              <a:r>
                <a:rPr lang="en-US" sz="673" spc="24" dirty="0">
                  <a:latin typeface="+mn-lt"/>
                  <a:cs typeface="Tahoma"/>
                </a:rPr>
                <a:t>type</a:t>
              </a:r>
              <a:r>
                <a:rPr lang="en-US" sz="673" spc="58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of</a:t>
              </a:r>
              <a:r>
                <a:rPr lang="en-US" sz="673" spc="60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relationship</a:t>
              </a:r>
              <a:r>
                <a:rPr lang="en-US" sz="673" spc="58" dirty="0">
                  <a:latin typeface="+mn-lt"/>
                  <a:cs typeface="Tahoma"/>
                </a:rPr>
                <a:t> </a:t>
              </a:r>
              <a:r>
                <a:rPr lang="en-US" sz="673" spc="-12" dirty="0">
                  <a:latin typeface="+mn-lt"/>
                  <a:cs typeface="Tahoma"/>
                </a:rPr>
                <a:t>is </a:t>
              </a:r>
              <a:r>
                <a:rPr lang="en-US" sz="673" dirty="0">
                  <a:latin typeface="+mn-lt"/>
                  <a:cs typeface="Tahoma"/>
                </a:rPr>
                <a:t>established</a:t>
              </a:r>
              <a:r>
                <a:rPr lang="en-US" sz="673" spc="122" dirty="0">
                  <a:latin typeface="+mn-lt"/>
                  <a:cs typeface="Tahoma"/>
                </a:rPr>
                <a:t> </a:t>
              </a:r>
              <a:r>
                <a:rPr lang="en-US" sz="673" spc="26" dirty="0">
                  <a:latin typeface="+mn-lt"/>
                  <a:cs typeface="Tahoma"/>
                </a:rPr>
                <a:t>and</a:t>
              </a:r>
              <a:r>
                <a:rPr lang="en-US" sz="673" spc="125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maintained</a:t>
              </a:r>
              <a:r>
                <a:rPr lang="en-US" sz="673" spc="125" dirty="0">
                  <a:latin typeface="+mn-lt"/>
                  <a:cs typeface="Tahoma"/>
                </a:rPr>
                <a:t> </a:t>
              </a:r>
              <a:r>
                <a:rPr lang="en-US" sz="673" spc="-10" dirty="0">
                  <a:latin typeface="+mn-lt"/>
                  <a:cs typeface="Tahoma"/>
                </a:rPr>
                <a:t>with </a:t>
              </a:r>
              <a:r>
                <a:rPr lang="en-US" sz="673" spc="24" dirty="0">
                  <a:latin typeface="+mn-lt"/>
                  <a:cs typeface="Tahoma"/>
                </a:rPr>
                <a:t>each</a:t>
              </a:r>
              <a:r>
                <a:rPr lang="en-US" sz="673" spc="48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Customer</a:t>
              </a:r>
              <a:r>
                <a:rPr lang="en-US" sz="673" spc="51" dirty="0">
                  <a:latin typeface="+mn-lt"/>
                  <a:cs typeface="Tahoma"/>
                </a:rPr>
                <a:t> </a:t>
              </a:r>
              <a:r>
                <a:rPr lang="en-US" sz="673" dirty="0">
                  <a:latin typeface="+mn-lt"/>
                  <a:cs typeface="Tahoma"/>
                </a:rPr>
                <a:t>Segment?</a:t>
              </a:r>
              <a:r>
                <a:rPr lang="en-US" sz="673" spc="51" dirty="0">
                  <a:latin typeface="+mn-lt"/>
                  <a:cs typeface="Tahoma"/>
                </a:rPr>
                <a:t> </a:t>
              </a:r>
            </a:p>
            <a:p>
              <a:pPr marL="137446" indent="-137446">
                <a:buFont typeface="Arial" panose="020B0604020202020204" pitchFamily="34" charset="0"/>
                <a:buChar char="•"/>
              </a:pPr>
              <a:r>
                <a:rPr lang="en-US" sz="673" b="1" spc="26" dirty="0">
                  <a:latin typeface="+mn-lt"/>
                  <a:cs typeface="Tahoma"/>
                </a:rPr>
                <a:t>H</a:t>
              </a:r>
              <a:r>
                <a:rPr lang="en-US" sz="673" b="1" dirty="0">
                  <a:latin typeface="+mn-lt"/>
                  <a:cs typeface="Tahoma"/>
                </a:rPr>
                <a:t>ow</a:t>
              </a:r>
              <a:r>
                <a:rPr lang="en-US" sz="673" b="1" spc="82" dirty="0">
                  <a:latin typeface="+mn-lt"/>
                  <a:cs typeface="Tahoma"/>
                </a:rPr>
                <a:t> are customers </a:t>
              </a:r>
              <a:r>
                <a:rPr lang="en-US" sz="673" b="1" spc="-5" dirty="0">
                  <a:latin typeface="+mn-lt"/>
                  <a:cs typeface="Tahoma"/>
                </a:rPr>
                <a:t>acquired </a:t>
              </a:r>
              <a:r>
                <a:rPr lang="en-US" sz="673" b="1" spc="26" dirty="0">
                  <a:latin typeface="+mn-lt"/>
                  <a:cs typeface="Tahoma"/>
                </a:rPr>
                <a:t>and</a:t>
              </a:r>
              <a:r>
                <a:rPr lang="en-US" sz="673" b="1" spc="-14" dirty="0">
                  <a:latin typeface="+mn-lt"/>
                  <a:cs typeface="Tahoma"/>
                </a:rPr>
                <a:t> </a:t>
              </a:r>
              <a:r>
                <a:rPr lang="en-US" sz="673" b="1" spc="-5" dirty="0">
                  <a:latin typeface="+mn-lt"/>
                  <a:cs typeface="Tahoma"/>
                </a:rPr>
                <a:t>retained?</a:t>
              </a:r>
              <a:endParaRPr lang="en-US" sz="673" b="1" dirty="0">
                <a:latin typeface="+mn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998FE3-DEFF-59E5-7D27-FA4CA7332FDF}"/>
              </a:ext>
            </a:extLst>
          </p:cNvPr>
          <p:cNvGrpSpPr/>
          <p:nvPr/>
        </p:nvGrpSpPr>
        <p:grpSpPr>
          <a:xfrm>
            <a:off x="2644197" y="696457"/>
            <a:ext cx="1195807" cy="1195807"/>
            <a:chOff x="3392204" y="1545688"/>
            <a:chExt cx="2486097" cy="2486097"/>
          </a:xfrm>
        </p:grpSpPr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CB5B534B-A088-CEB8-6F8E-25936F691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3392204" y="1545688"/>
              <a:ext cx="2486097" cy="248609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74A7E2-7637-68B1-D582-5B2DE3A7797D}"/>
                </a:ext>
              </a:extLst>
            </p:cNvPr>
            <p:cNvSpPr txBox="1"/>
            <p:nvPr/>
          </p:nvSpPr>
          <p:spPr>
            <a:xfrm rot="21047862">
              <a:off x="3662848" y="1993738"/>
              <a:ext cx="1838464" cy="1268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73" b="1" dirty="0">
                  <a:latin typeface="+mn-lt"/>
                  <a:cs typeface="Tahoma"/>
                </a:rPr>
                <a:t>What are</a:t>
              </a:r>
              <a:r>
                <a:rPr lang="en-US" sz="673" b="1" spc="84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the</a:t>
              </a:r>
              <a:r>
                <a:rPr lang="en-US" sz="673" b="1" spc="84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most</a:t>
              </a:r>
              <a:r>
                <a:rPr lang="en-US" sz="673" b="1" spc="84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important</a:t>
              </a:r>
              <a:r>
                <a:rPr lang="en-US" sz="673" b="1" spc="87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activities</a:t>
              </a:r>
              <a:r>
                <a:rPr lang="en-US" sz="673" b="1" spc="84" dirty="0">
                  <a:latin typeface="+mn-lt"/>
                  <a:cs typeface="Tahoma"/>
                </a:rPr>
                <a:t> </a:t>
              </a:r>
              <a:r>
                <a:rPr lang="en-US" sz="673" b="1" spc="14" dirty="0">
                  <a:latin typeface="+mn-lt"/>
                  <a:cs typeface="Tahoma"/>
                </a:rPr>
                <a:t>your business</a:t>
              </a:r>
              <a:r>
                <a:rPr lang="en-US" sz="673" b="1" spc="96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needs</a:t>
              </a:r>
              <a:r>
                <a:rPr lang="en-US" sz="673" b="1" spc="96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to</a:t>
              </a:r>
              <a:r>
                <a:rPr lang="en-US" sz="673" b="1" spc="98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perform</a:t>
              </a:r>
              <a:r>
                <a:rPr lang="en-US" sz="673" b="1" spc="96" dirty="0">
                  <a:latin typeface="+mn-lt"/>
                  <a:cs typeface="Tahoma"/>
                </a:rPr>
                <a:t> </a:t>
              </a:r>
              <a:r>
                <a:rPr lang="en-US" sz="673" b="1" spc="-5" dirty="0">
                  <a:latin typeface="+mn-lt"/>
                  <a:cs typeface="Tahoma"/>
                </a:rPr>
                <a:t>well?</a:t>
              </a:r>
              <a:endParaRPr lang="en-US" sz="673" b="1" dirty="0">
                <a:latin typeface="+mn-lt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E660451-81D1-F92D-58CC-D73387CCAE5A}"/>
              </a:ext>
            </a:extLst>
          </p:cNvPr>
          <p:cNvGrpSpPr/>
          <p:nvPr/>
        </p:nvGrpSpPr>
        <p:grpSpPr>
          <a:xfrm>
            <a:off x="2593613" y="2140376"/>
            <a:ext cx="1195807" cy="1195807"/>
            <a:chOff x="3478433" y="4524830"/>
            <a:chExt cx="2486097" cy="2486097"/>
          </a:xfrm>
        </p:grpSpPr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id="{4E2938FA-8DB6-B615-3CE9-007B17DE8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3478433" y="4524830"/>
              <a:ext cx="2486097" cy="248609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4224DE-9420-E61A-D1E7-A2DE5ADA79BB}"/>
                </a:ext>
              </a:extLst>
            </p:cNvPr>
            <p:cNvSpPr txBox="1"/>
            <p:nvPr/>
          </p:nvSpPr>
          <p:spPr>
            <a:xfrm rot="21127760">
              <a:off x="3788900" y="5064614"/>
              <a:ext cx="1772393" cy="1159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109" marR="2443">
                <a:lnSpc>
                  <a:spcPts val="625"/>
                </a:lnSpc>
                <a:spcBef>
                  <a:spcPts val="38"/>
                </a:spcBef>
              </a:pP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What are</a:t>
              </a:r>
              <a:r>
                <a:rPr lang="en-US" sz="673" b="1" spc="72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the</a:t>
              </a:r>
              <a:r>
                <a:rPr lang="en-US" sz="673" b="1" spc="75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most</a:t>
              </a:r>
              <a:r>
                <a:rPr lang="en-US" sz="673" b="1" spc="75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important</a:t>
              </a:r>
              <a:r>
                <a:rPr lang="en-US" sz="673" b="1" spc="72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spc="-5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assets</a:t>
              </a:r>
              <a:r>
                <a:rPr lang="en-US" sz="673" b="1" spc="24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required</a:t>
              </a:r>
              <a:r>
                <a:rPr lang="en-US" sz="673" b="1" spc="38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to</a:t>
              </a:r>
              <a:r>
                <a:rPr lang="en-US" sz="673" b="1" spc="38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offer</a:t>
              </a:r>
              <a:r>
                <a:rPr lang="en-US" sz="673" b="1" spc="4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spc="26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and</a:t>
              </a:r>
              <a:r>
                <a:rPr lang="en-US" sz="673" b="1" spc="38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deliver the value proposition?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CD5B2A-48C9-20A6-0D68-C1F83059A315}"/>
              </a:ext>
            </a:extLst>
          </p:cNvPr>
          <p:cNvGrpSpPr/>
          <p:nvPr/>
        </p:nvGrpSpPr>
        <p:grpSpPr>
          <a:xfrm>
            <a:off x="1217167" y="1175138"/>
            <a:ext cx="1195807" cy="1195807"/>
            <a:chOff x="588110" y="2443127"/>
            <a:chExt cx="2486097" cy="2486097"/>
          </a:xfrm>
        </p:grpSpPr>
        <p:pic>
          <p:nvPicPr>
            <p:cNvPr id="54" name="Picture 53" descr="Icon&#10;&#10;Description automatically generated">
              <a:extLst>
                <a:ext uri="{FF2B5EF4-FFF2-40B4-BE49-F238E27FC236}">
                  <a16:creationId xmlns:a16="http://schemas.microsoft.com/office/drawing/2014/main" id="{A08C311A-6C79-2C2E-6317-FAB2681A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588110" y="2443127"/>
              <a:ext cx="2486097" cy="248609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52EDDF2-7869-1DB1-E4CD-4C5AA309422F}"/>
                </a:ext>
              </a:extLst>
            </p:cNvPr>
            <p:cNvSpPr txBox="1"/>
            <p:nvPr/>
          </p:nvSpPr>
          <p:spPr>
            <a:xfrm rot="21028451">
              <a:off x="953704" y="3012801"/>
              <a:ext cx="1739911" cy="1159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109" marR="2443">
                <a:lnSpc>
                  <a:spcPts val="625"/>
                </a:lnSpc>
                <a:spcBef>
                  <a:spcPts val="38"/>
                </a:spcBef>
              </a:pPr>
              <a:r>
                <a:rPr lang="en-US" sz="673" b="1" spc="-5" dirty="0">
                  <a:latin typeface="+mn-lt"/>
                  <a:cs typeface="Tahoma"/>
                </a:rPr>
                <a:t>Who are the suppliers</a:t>
              </a:r>
              <a:r>
                <a:rPr lang="en-US" sz="673" b="1" spc="240" dirty="0">
                  <a:latin typeface="+mn-lt"/>
                  <a:cs typeface="Tahoma"/>
                </a:rPr>
                <a:t> </a:t>
              </a:r>
              <a:r>
                <a:rPr lang="en-US" sz="673" b="1" spc="26" dirty="0">
                  <a:latin typeface="+mn-lt"/>
                  <a:cs typeface="Tahoma"/>
                </a:rPr>
                <a:t>and</a:t>
              </a:r>
              <a:r>
                <a:rPr lang="en-US" sz="673" b="1" spc="48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partners</a:t>
              </a:r>
              <a:r>
                <a:rPr lang="en-US" sz="673" b="1" spc="51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that</a:t>
              </a:r>
              <a:r>
                <a:rPr lang="en-US" sz="673" b="1" spc="51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bring</a:t>
              </a:r>
              <a:r>
                <a:rPr lang="en-US" sz="673" b="1" spc="51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in</a:t>
              </a:r>
              <a:r>
                <a:rPr lang="en-US" sz="673" b="1" spc="48" dirty="0">
                  <a:latin typeface="+mn-lt"/>
                  <a:cs typeface="Tahoma"/>
                </a:rPr>
                <a:t> </a:t>
              </a:r>
              <a:r>
                <a:rPr lang="en-US" sz="673" b="1" spc="-5" dirty="0">
                  <a:latin typeface="+mn-lt"/>
                  <a:cs typeface="Tahoma"/>
                </a:rPr>
                <a:t>external </a:t>
              </a:r>
              <a:r>
                <a:rPr lang="en-US" sz="673" b="1" dirty="0">
                  <a:latin typeface="+mn-lt"/>
                  <a:cs typeface="Tahoma"/>
                </a:rPr>
                <a:t>resources</a:t>
              </a:r>
              <a:r>
                <a:rPr lang="en-US" sz="673" b="1" spc="51" dirty="0">
                  <a:latin typeface="+mn-lt"/>
                  <a:cs typeface="Tahoma"/>
                </a:rPr>
                <a:t> </a:t>
              </a:r>
              <a:r>
                <a:rPr lang="en-US" sz="673" b="1" spc="26" dirty="0">
                  <a:latin typeface="+mn-lt"/>
                  <a:cs typeface="Tahoma"/>
                </a:rPr>
                <a:t>and</a:t>
              </a:r>
              <a:r>
                <a:rPr lang="en-US" sz="673" b="1" spc="53" dirty="0">
                  <a:latin typeface="+mn-lt"/>
                  <a:cs typeface="Tahoma"/>
                </a:rPr>
                <a:t> </a:t>
              </a:r>
              <a:r>
                <a:rPr lang="en-US" sz="673" b="1" spc="-5" dirty="0">
                  <a:latin typeface="+mn-lt"/>
                  <a:cs typeface="Tahoma"/>
                </a:rPr>
                <a:t>activities.</a:t>
              </a:r>
              <a:endParaRPr lang="en-US" sz="673" b="1" dirty="0">
                <a:latin typeface="+mn-lt"/>
                <a:cs typeface="Tahoma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67CFA3C-985C-37B6-C88B-BEF55441EAF6}"/>
              </a:ext>
            </a:extLst>
          </p:cNvPr>
          <p:cNvGrpSpPr/>
          <p:nvPr/>
        </p:nvGrpSpPr>
        <p:grpSpPr>
          <a:xfrm>
            <a:off x="3129648" y="3413154"/>
            <a:ext cx="1195807" cy="1195807"/>
            <a:chOff x="4406289" y="7170263"/>
            <a:chExt cx="2486097" cy="2486097"/>
          </a:xfrm>
        </p:grpSpPr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649794CC-F67F-D044-69E5-A8C27DA40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4406289" y="7170263"/>
              <a:ext cx="2486097" cy="248609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500C713-7F62-962A-A408-4E8FB44F225B}"/>
                </a:ext>
              </a:extLst>
            </p:cNvPr>
            <p:cNvSpPr txBox="1"/>
            <p:nvPr/>
          </p:nvSpPr>
          <p:spPr>
            <a:xfrm rot="21039325">
              <a:off x="4795058" y="7782634"/>
              <a:ext cx="1997506" cy="1213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109">
                <a:spcBef>
                  <a:spcPts val="154"/>
                </a:spcBef>
              </a:pP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What costs</a:t>
              </a:r>
              <a:r>
                <a:rPr lang="en-US" sz="673" b="1" spc="77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will </a:t>
              </a:r>
            </a:p>
            <a:p>
              <a:pPr marL="6109">
                <a:spcBef>
                  <a:spcPts val="154"/>
                </a:spcBef>
              </a:pPr>
              <a:r>
                <a:rPr lang="en-US" sz="673" b="1" spc="77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be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incurred</a:t>
              </a:r>
              <a:r>
                <a:rPr lang="en-US" sz="673" b="1" spc="77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6109">
                <a:spcBef>
                  <a:spcPts val="154"/>
                </a:spcBef>
              </a:pP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to</a:t>
              </a:r>
              <a:r>
                <a:rPr lang="en-US" sz="673" b="1" spc="77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spc="-5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oper</a:t>
              </a:r>
              <a:r>
                <a:rPr lang="en-US" sz="673" b="1" spc="24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ate</a:t>
              </a:r>
              <a:r>
                <a:rPr lang="en-US" sz="673" b="1" spc="26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6109">
                <a:spcBef>
                  <a:spcPts val="154"/>
                </a:spcBef>
              </a:pPr>
              <a:r>
                <a:rPr lang="en-US" sz="673" b="1" spc="43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673" b="1" spc="29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business</a:t>
              </a:r>
              <a:r>
                <a:rPr lang="en-US" sz="673" b="1" spc="29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73" b="1" spc="-5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model?</a:t>
              </a:r>
              <a:endParaRPr lang="en-US" sz="673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EA2CA75-7B1B-B0C3-1ADB-D10821CC23ED}"/>
              </a:ext>
            </a:extLst>
          </p:cNvPr>
          <p:cNvGrpSpPr/>
          <p:nvPr/>
        </p:nvGrpSpPr>
        <p:grpSpPr>
          <a:xfrm>
            <a:off x="1563912" y="3577796"/>
            <a:ext cx="1195807" cy="1195807"/>
            <a:chOff x="1211444" y="7399497"/>
            <a:chExt cx="2486097" cy="2486097"/>
          </a:xfrm>
        </p:grpSpPr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1F1F226C-C373-94AB-F4AB-BA077CE9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211444" y="7399497"/>
              <a:ext cx="2486097" cy="248609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C7FBA7-5039-4455-97A1-C5D00D96167C}"/>
                </a:ext>
              </a:extLst>
            </p:cNvPr>
            <p:cNvSpPr txBox="1"/>
            <p:nvPr/>
          </p:nvSpPr>
          <p:spPr>
            <a:xfrm rot="21102433" flipH="1">
              <a:off x="1508549" y="7947373"/>
              <a:ext cx="1751002" cy="1106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109">
                <a:spcBef>
                  <a:spcPts val="154"/>
                </a:spcBef>
              </a:pPr>
              <a:r>
                <a:rPr lang="en-US" sz="673" b="1" dirty="0">
                  <a:latin typeface="+mn-lt"/>
                  <a:cs typeface="Tahoma"/>
                </a:rPr>
                <a:t>What costs</a:t>
              </a:r>
              <a:r>
                <a:rPr lang="en-US" sz="673" b="1" spc="77" dirty="0">
                  <a:latin typeface="+mn-lt"/>
                  <a:cs typeface="Tahoma"/>
                </a:rPr>
                <a:t> will be </a:t>
              </a:r>
              <a:r>
                <a:rPr lang="en-US" sz="673" b="1" dirty="0">
                  <a:latin typeface="+mn-lt"/>
                  <a:cs typeface="Tahoma"/>
                </a:rPr>
                <a:t>incurred</a:t>
              </a:r>
              <a:r>
                <a:rPr lang="en-US" sz="673" b="1" spc="77" dirty="0">
                  <a:latin typeface="+mn-lt"/>
                  <a:cs typeface="Tahoma"/>
                </a:rPr>
                <a:t> </a:t>
              </a:r>
            </a:p>
            <a:p>
              <a:pPr marL="6109">
                <a:spcBef>
                  <a:spcPts val="154"/>
                </a:spcBef>
              </a:pPr>
              <a:r>
                <a:rPr lang="en-US" sz="673" b="1" dirty="0">
                  <a:latin typeface="+mn-lt"/>
                  <a:cs typeface="Tahoma"/>
                </a:rPr>
                <a:t>to</a:t>
              </a:r>
              <a:r>
                <a:rPr lang="en-US" sz="673" b="1" spc="77" dirty="0">
                  <a:latin typeface="+mn-lt"/>
                  <a:cs typeface="Tahoma"/>
                </a:rPr>
                <a:t> </a:t>
              </a:r>
              <a:r>
                <a:rPr lang="en-US" sz="673" b="1" spc="-5" dirty="0">
                  <a:latin typeface="+mn-lt"/>
                  <a:cs typeface="Tahoma"/>
                </a:rPr>
                <a:t>start</a:t>
              </a:r>
              <a:r>
                <a:rPr lang="en-US" sz="673" b="1" spc="26" dirty="0">
                  <a:latin typeface="+mn-lt"/>
                  <a:cs typeface="Tahoma"/>
                </a:rPr>
                <a:t> </a:t>
              </a:r>
              <a:r>
                <a:rPr lang="en-US" sz="673" b="1" spc="43" dirty="0">
                  <a:latin typeface="+mn-lt"/>
                  <a:cs typeface="Tahoma"/>
                </a:rPr>
                <a:t>the </a:t>
              </a:r>
              <a:r>
                <a:rPr lang="en-US" sz="673" b="1" dirty="0">
                  <a:latin typeface="+mn-lt"/>
                  <a:cs typeface="Tahoma"/>
                </a:rPr>
                <a:t>business</a:t>
              </a:r>
              <a:r>
                <a:rPr lang="en-US" sz="673" b="1" spc="-5" dirty="0">
                  <a:latin typeface="+mn-lt"/>
                  <a:cs typeface="Tahoma"/>
                </a:rPr>
                <a:t>?</a:t>
              </a:r>
              <a:endParaRPr lang="en-US" sz="673" b="1" dirty="0">
                <a:latin typeface="+mn-lt"/>
                <a:cs typeface="Tahom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58F635-8FD4-F45B-F0D7-662E1DBD050C}"/>
              </a:ext>
            </a:extLst>
          </p:cNvPr>
          <p:cNvGrpSpPr/>
          <p:nvPr/>
        </p:nvGrpSpPr>
        <p:grpSpPr>
          <a:xfrm>
            <a:off x="5528368" y="3337910"/>
            <a:ext cx="1679884" cy="1518816"/>
            <a:chOff x="9445657" y="6996821"/>
            <a:chExt cx="3492500" cy="3157638"/>
          </a:xfrm>
        </p:grpSpPr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B0983290-97CD-CF89-4ABE-A5902DEA6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 rot="21366385">
              <a:off x="9445657" y="6996821"/>
              <a:ext cx="3492500" cy="315763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FFE938A-1641-F5AE-27CC-645DED6263E5}"/>
                </a:ext>
              </a:extLst>
            </p:cNvPr>
            <p:cNvSpPr txBox="1"/>
            <p:nvPr/>
          </p:nvSpPr>
          <p:spPr>
            <a:xfrm rot="20892424">
              <a:off x="9596502" y="7593810"/>
              <a:ext cx="2837118" cy="1639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3554" marR="2443" indent="-137446">
                <a:lnSpc>
                  <a:spcPts val="625"/>
                </a:lnSpc>
                <a:spcBef>
                  <a:spcPts val="38"/>
                </a:spcBef>
                <a:buFont typeface="Arial" panose="020B0604020202020204" pitchFamily="34" charset="0"/>
                <a:buChar char="•"/>
              </a:pPr>
              <a:r>
                <a:rPr lang="en-US" sz="673" b="1" dirty="0">
                  <a:latin typeface="+mn-lt"/>
                  <a:cs typeface="Tahoma"/>
                </a:rPr>
                <a:t>What is the result</a:t>
              </a:r>
              <a:r>
                <a:rPr lang="en-US" sz="673" b="1" spc="36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of</a:t>
              </a:r>
              <a:r>
                <a:rPr lang="en-US" sz="673" b="1" spc="38" dirty="0">
                  <a:latin typeface="+mn-lt"/>
                  <a:cs typeface="Tahoma"/>
                </a:rPr>
                <a:t> </a:t>
              </a:r>
            </a:p>
            <a:p>
              <a:pPr marL="143554" marR="2443" indent="-137446">
                <a:lnSpc>
                  <a:spcPts val="625"/>
                </a:lnSpc>
                <a:spcBef>
                  <a:spcPts val="38"/>
                </a:spcBef>
                <a:buFont typeface="Arial" panose="020B0604020202020204" pitchFamily="34" charset="0"/>
                <a:buChar char="•"/>
              </a:pPr>
              <a:r>
                <a:rPr lang="en-US" sz="673" b="1" spc="43" dirty="0">
                  <a:latin typeface="+mn-lt"/>
                  <a:cs typeface="Tahoma"/>
                </a:rPr>
                <a:t>a</a:t>
              </a:r>
              <a:r>
                <a:rPr lang="en-US" sz="673" b="1" spc="38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Value</a:t>
              </a:r>
              <a:r>
                <a:rPr lang="en-US" sz="673" b="1" spc="36" dirty="0">
                  <a:latin typeface="+mn-lt"/>
                  <a:cs typeface="Tahoma"/>
                </a:rPr>
                <a:t> </a:t>
              </a:r>
              <a:r>
                <a:rPr lang="en-US" sz="673" b="1" spc="-5" dirty="0">
                  <a:latin typeface="+mn-lt"/>
                  <a:cs typeface="Tahoma"/>
                </a:rPr>
                <a:t>Proposition </a:t>
              </a:r>
              <a:r>
                <a:rPr lang="en-US" sz="673" b="1" dirty="0">
                  <a:latin typeface="+mn-lt"/>
                  <a:cs typeface="Tahoma"/>
                </a:rPr>
                <a:t>successfully</a:t>
              </a:r>
              <a:r>
                <a:rPr lang="en-US" sz="673" b="1" spc="70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offered</a:t>
              </a:r>
              <a:r>
                <a:rPr lang="en-US" sz="673" b="1" spc="70" dirty="0">
                  <a:latin typeface="+mn-lt"/>
                  <a:cs typeface="Tahoma"/>
                </a:rPr>
                <a:t> </a:t>
              </a:r>
              <a:r>
                <a:rPr lang="en-US" sz="673" b="1" dirty="0">
                  <a:latin typeface="+mn-lt"/>
                  <a:cs typeface="Tahoma"/>
                </a:rPr>
                <a:t>to</a:t>
              </a:r>
              <a:r>
                <a:rPr lang="en-US" sz="673" b="1" spc="70" dirty="0">
                  <a:latin typeface="+mn-lt"/>
                  <a:cs typeface="Tahoma"/>
                </a:rPr>
                <a:t> </a:t>
              </a:r>
              <a:r>
                <a:rPr lang="en-US" sz="673" b="1" spc="43" dirty="0">
                  <a:latin typeface="+mn-lt"/>
                  <a:cs typeface="Tahoma"/>
                </a:rPr>
                <a:t>a</a:t>
              </a:r>
              <a:r>
                <a:rPr lang="en-US" sz="673" b="1" spc="70" dirty="0">
                  <a:latin typeface="+mn-lt"/>
                  <a:cs typeface="Tahoma"/>
                </a:rPr>
                <a:t> </a:t>
              </a:r>
              <a:r>
                <a:rPr lang="en-US" sz="673" b="1" spc="-5" dirty="0">
                  <a:latin typeface="+mn-lt"/>
                  <a:cs typeface="Tahoma"/>
                </a:rPr>
                <a:t>Customer Segment?</a:t>
              </a:r>
            </a:p>
            <a:p>
              <a:pPr marL="143554" marR="2443" indent="-137446">
                <a:lnSpc>
                  <a:spcPts val="625"/>
                </a:lnSpc>
                <a:spcBef>
                  <a:spcPts val="38"/>
                </a:spcBef>
                <a:buFont typeface="Arial" panose="020B0604020202020204" pitchFamily="34" charset="0"/>
                <a:buChar char="•"/>
              </a:pPr>
              <a:r>
                <a:rPr lang="en-US" sz="673" spc="-5" dirty="0">
                  <a:latin typeface="+mn-lt"/>
                  <a:cs typeface="Tahoma"/>
                </a:rPr>
                <a:t>For what value is each Customer Segment truly willing to pay?</a:t>
              </a:r>
            </a:p>
            <a:p>
              <a:pPr marL="143554" marR="2443" indent="-137446">
                <a:lnSpc>
                  <a:spcPts val="625"/>
                </a:lnSpc>
                <a:spcBef>
                  <a:spcPts val="38"/>
                </a:spcBef>
                <a:buFont typeface="Arial" panose="020B0604020202020204" pitchFamily="34" charset="0"/>
                <a:buChar char="•"/>
              </a:pPr>
              <a:r>
                <a:rPr lang="en-US" sz="673" spc="-5" dirty="0">
                  <a:latin typeface="+mn-lt"/>
                  <a:cs typeface="Tahoma"/>
                </a:rPr>
                <a:t>Are the revenues transactional or recurring?</a:t>
              </a:r>
              <a:endParaRPr lang="en-US" sz="673" dirty="0">
                <a:latin typeface="+mn-lt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8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WHAT</a:t>
            </a:r>
            <a:r>
              <a:rPr sz="1800" spc="-7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LENDERS</a:t>
            </a:r>
            <a:r>
              <a:rPr sz="1800" spc="-7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Arial Black"/>
                <a:cs typeface="Arial Black"/>
              </a:rPr>
              <a:t>LOOK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FOR</a:t>
            </a: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IN</a:t>
            </a: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Arial Black"/>
                <a:cs typeface="Arial Black"/>
              </a:rPr>
              <a:t>PLAN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marL="20320" marR="5080" algn="ctr">
              <a:lnSpc>
                <a:spcPct val="100000"/>
              </a:lnSpc>
              <a:spcBef>
                <a:spcPts val="1505"/>
              </a:spcBef>
            </a:pPr>
            <a:r>
              <a:rPr sz="1600" dirty="0">
                <a:latin typeface="Bodoni MT"/>
                <a:cs typeface="Bodoni MT"/>
              </a:rPr>
              <a:t>YOU</a:t>
            </a:r>
            <a:r>
              <a:rPr sz="1600" spc="-35" dirty="0">
                <a:latin typeface="Bodoni MT"/>
                <a:cs typeface="Bodoni MT"/>
              </a:rPr>
              <a:t> </a:t>
            </a:r>
            <a:r>
              <a:rPr sz="1600" spc="-85" dirty="0">
                <a:latin typeface="Bodoni MT"/>
                <a:cs typeface="Bodoni MT"/>
              </a:rPr>
              <a:t>MAY</a:t>
            </a:r>
            <a:r>
              <a:rPr sz="1600" spc="-1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NOT</a:t>
            </a:r>
            <a:r>
              <a:rPr sz="1600" spc="-2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LIKE</a:t>
            </a:r>
            <a:r>
              <a:rPr sz="1600" spc="-20" dirty="0">
                <a:latin typeface="Bodoni MT"/>
                <a:cs typeface="Bodoni MT"/>
              </a:rPr>
              <a:t> </a:t>
            </a:r>
            <a:r>
              <a:rPr sz="1600" spc="-25" dirty="0">
                <a:latin typeface="Bodoni MT"/>
                <a:cs typeface="Bodoni MT"/>
              </a:rPr>
              <a:t>OR </a:t>
            </a:r>
            <a:r>
              <a:rPr sz="1600" dirty="0">
                <a:latin typeface="Bodoni MT"/>
                <a:cs typeface="Bodoni MT"/>
              </a:rPr>
              <a:t>AGREE</a:t>
            </a:r>
            <a:r>
              <a:rPr sz="1600" spc="-4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WITH</a:t>
            </a:r>
            <a:r>
              <a:rPr sz="1600" spc="-3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HOW</a:t>
            </a:r>
            <a:r>
              <a:rPr sz="1600" spc="-4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A</a:t>
            </a:r>
            <a:r>
              <a:rPr sz="1600" spc="-35" dirty="0">
                <a:latin typeface="Bodoni MT"/>
                <a:cs typeface="Bodoni MT"/>
              </a:rPr>
              <a:t> </a:t>
            </a:r>
            <a:r>
              <a:rPr sz="1600" spc="-10" dirty="0">
                <a:latin typeface="Bodoni MT"/>
                <a:cs typeface="Bodoni MT"/>
              </a:rPr>
              <a:t>LENDER </a:t>
            </a:r>
            <a:r>
              <a:rPr sz="1600" spc="-55" dirty="0">
                <a:latin typeface="Bodoni MT"/>
                <a:cs typeface="Bodoni MT"/>
              </a:rPr>
              <a:t>EVALUATES</a:t>
            </a:r>
            <a:r>
              <a:rPr sz="1600" spc="-1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A</a:t>
            </a:r>
            <a:r>
              <a:rPr sz="1600" spc="-10" dirty="0">
                <a:latin typeface="Bodoni MT"/>
                <a:cs typeface="Bodoni MT"/>
              </a:rPr>
              <a:t> BUSINESS</a:t>
            </a:r>
            <a:r>
              <a:rPr sz="1600" spc="50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PLAN</a:t>
            </a:r>
            <a:r>
              <a:rPr sz="1600" spc="-1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USED</a:t>
            </a:r>
            <a:r>
              <a:rPr sz="1600" spc="-3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FOR</a:t>
            </a:r>
            <a:r>
              <a:rPr sz="1600" spc="-1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A</a:t>
            </a:r>
            <a:r>
              <a:rPr sz="1600" spc="-10" dirty="0">
                <a:latin typeface="Bodoni MT"/>
                <a:cs typeface="Bodoni MT"/>
              </a:rPr>
              <a:t> </a:t>
            </a:r>
            <a:r>
              <a:rPr sz="1600" spc="-20" dirty="0">
                <a:latin typeface="Bodoni MT"/>
                <a:cs typeface="Bodoni MT"/>
              </a:rPr>
              <a:t>LOAN </a:t>
            </a:r>
            <a:r>
              <a:rPr sz="1600" spc="-30" dirty="0">
                <a:latin typeface="Bodoni MT"/>
                <a:cs typeface="Bodoni MT"/>
              </a:rPr>
              <a:t>REQUEST,</a:t>
            </a:r>
            <a:r>
              <a:rPr sz="1600" spc="-5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BUT</a:t>
            </a:r>
            <a:r>
              <a:rPr sz="1600" spc="-4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THESE</a:t>
            </a:r>
            <a:r>
              <a:rPr sz="1600" spc="-45" dirty="0">
                <a:latin typeface="Bodoni MT"/>
                <a:cs typeface="Bodoni MT"/>
              </a:rPr>
              <a:t> </a:t>
            </a:r>
            <a:r>
              <a:rPr sz="1600" spc="-25" dirty="0">
                <a:latin typeface="Bodoni MT"/>
                <a:cs typeface="Bodoni MT"/>
              </a:rPr>
              <a:t>ARE </a:t>
            </a:r>
            <a:r>
              <a:rPr sz="1600" dirty="0">
                <a:latin typeface="Bodoni MT"/>
                <a:cs typeface="Bodoni MT"/>
              </a:rPr>
              <a:t>THE</a:t>
            </a:r>
            <a:r>
              <a:rPr sz="1600" spc="-25" dirty="0">
                <a:latin typeface="Bodoni MT"/>
                <a:cs typeface="Bodoni MT"/>
              </a:rPr>
              <a:t> </a:t>
            </a:r>
            <a:r>
              <a:rPr sz="1600" spc="-10" dirty="0">
                <a:latin typeface="Bodoni MT"/>
                <a:cs typeface="Bodoni MT"/>
              </a:rPr>
              <a:t>RULES</a:t>
            </a:r>
            <a:r>
              <a:rPr sz="1600" spc="-5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OF</a:t>
            </a:r>
            <a:r>
              <a:rPr sz="1600" spc="-1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THE</a:t>
            </a:r>
            <a:r>
              <a:rPr sz="1600" spc="-30" dirty="0">
                <a:latin typeface="Bodoni MT"/>
                <a:cs typeface="Bodoni MT"/>
              </a:rPr>
              <a:t> </a:t>
            </a:r>
            <a:r>
              <a:rPr sz="1600" spc="-10" dirty="0">
                <a:latin typeface="Bodoni MT"/>
                <a:cs typeface="Bodoni MT"/>
              </a:rPr>
              <a:t>GAME.</a:t>
            </a:r>
            <a:endParaRPr sz="1600" dirty="0">
              <a:latin typeface="Bodoni MT"/>
              <a:cs typeface="Bodoni MT"/>
            </a:endParaRPr>
          </a:p>
        </p:txBody>
      </p:sp>
      <p:pic>
        <p:nvPicPr>
          <p:cNvPr id="4" name="Picture 3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2C7AC9FA-6E88-BD91-B5A8-C9BFB99C3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00" y="1808163"/>
            <a:ext cx="4231481" cy="28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THE 5 C’S OF CREDIT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8992D-515B-E261-DD0F-9E6862C96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895350"/>
            <a:ext cx="59150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4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BUSINESS PLAN CHECKLIST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2971800" y="1352550"/>
            <a:ext cx="35052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1.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COVER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SHEET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2.</a:t>
            </a:r>
            <a:r>
              <a:rPr spc="-20" dirty="0">
                <a:latin typeface="Calibri"/>
                <a:cs typeface="Calibri"/>
              </a:rPr>
              <a:t> TABLE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CONTENTS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3.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EXECUTIVE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SUMMARY</a:t>
            </a:r>
            <a:endParaRPr dirty="0">
              <a:latin typeface="Calibri"/>
              <a:cs typeface="Calibri"/>
            </a:endParaRPr>
          </a:p>
          <a:p>
            <a:pPr marL="298450" marR="221615" indent="-2984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4.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DESCRIPTION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BUSINESS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5.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MARKET</a:t>
            </a:r>
            <a:r>
              <a:rPr spc="-10" dirty="0">
                <a:latin typeface="Calibri"/>
                <a:cs typeface="Calibri"/>
              </a:rPr>
              <a:t> ANALYSIS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6.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OPERATING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PLAN</a:t>
            </a:r>
            <a:endParaRPr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7.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MARKETING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SALES PLAN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8.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FINANCIAL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PLAN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9.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APPENDIXES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27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1117</Words>
  <Application>Microsoft Office PowerPoint</Application>
  <PresentationFormat>On-screen Show (16:9)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Abadi</vt:lpstr>
      <vt:lpstr>Arial</vt:lpstr>
      <vt:lpstr>Arial Black</vt:lpstr>
      <vt:lpstr>Bodoni MT</vt:lpstr>
      <vt:lpstr>Calibri</vt:lpstr>
      <vt:lpstr>Cambria</vt:lpstr>
      <vt:lpstr>Corbel</vt:lpstr>
      <vt:lpstr>Garamond</vt:lpstr>
      <vt:lpstr>Lucida Sans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Capital 101:  Funding Options to Start and Grow Your Small Business</dc:title>
  <dc:subject>Access to Capital 101:  Funding Options to Start and Grow Your Small Business</dc:subject>
  <dc:creator>California State Treasurer's Office</dc:creator>
  <cp:keywords>access to capital 101:  funding options to start and grow your small business</cp:keywords>
  <cp:lastModifiedBy>Maria Almeida</cp:lastModifiedBy>
  <cp:revision>2</cp:revision>
  <dcterms:created xsi:type="dcterms:W3CDTF">2022-09-26T17:07:16Z</dcterms:created>
  <dcterms:modified xsi:type="dcterms:W3CDTF">2022-10-21T14:48:12Z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2022-09-26T00:00:00Z</vt:filetime>
  </property>
  <property fmtid="{D5CDD505-2E9C-101B-9397-08002B2CF9AE}" pid="5" name="Producer">
    <vt:lpwstr>Microsoft® PowerPoint® 2016</vt:lpwstr>
  </property>
</Properties>
</file>