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82" r:id="rId3"/>
    <p:sldId id="406" r:id="rId4"/>
    <p:sldId id="348" r:id="rId5"/>
    <p:sldId id="409" r:id="rId6"/>
    <p:sldId id="410" r:id="rId7"/>
    <p:sldId id="405" r:id="rId8"/>
    <p:sldId id="411" r:id="rId9"/>
    <p:sldId id="326" r:id="rId10"/>
    <p:sldId id="263" r:id="rId11"/>
    <p:sldId id="292" r:id="rId12"/>
    <p:sldId id="323" r:id="rId13"/>
    <p:sldId id="324" r:id="rId14"/>
    <p:sldId id="325" r:id="rId15"/>
    <p:sldId id="388" r:id="rId16"/>
    <p:sldId id="407" r:id="rId17"/>
    <p:sldId id="413" r:id="rId18"/>
    <p:sldId id="404" r:id="rId19"/>
    <p:sldId id="305" r:id="rId20"/>
    <p:sldId id="416" r:id="rId21"/>
    <p:sldId id="415" r:id="rId22"/>
    <p:sldId id="414" r:id="rId23"/>
    <p:sldId id="271" r:id="rId24"/>
    <p:sldId id="38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9FD1"/>
    <a:srgbClr val="1F1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7" autoAdjust="0"/>
    <p:restoredTop sz="94660"/>
  </p:normalViewPr>
  <p:slideViewPr>
    <p:cSldViewPr snapToGrid="0">
      <p:cViewPr varScale="1">
        <p:scale>
          <a:sx n="48" d="100"/>
          <a:sy n="48" d="100"/>
        </p:scale>
        <p:origin x="42" y="1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7FCBF-16F3-4A24-8864-FC153EF14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C291EA-665A-443E-A2C6-D5ADD1284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EC4CF-3549-4494-BA95-17EDC05E8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DA54-B6AC-4383-89B9-3501F5754936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2123F-7D96-4175-878D-B21A53590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0662F-493D-4213-A363-54BD3F24A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61AB-172E-4E09-BF51-B716C3E7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95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F5D36-E8C6-4965-9D35-9EC9F0C5F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19D03E-8610-4316-AA97-FBC39F25C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88C24-075B-48C9-9EAE-3ABC130E4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DA54-B6AC-4383-89B9-3501F5754936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FA020-9A85-49E4-BADC-6B2287F7E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50CF1-D655-48AE-B842-2D19231B1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61AB-172E-4E09-BF51-B716C3E7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46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177B12-E765-4D82-A607-F957960889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1D05A0-B058-424D-9DC3-D24193FEB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C0D23-E906-486C-A8F7-BAA856C26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DA54-B6AC-4383-89B9-3501F5754936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EFF78-A64A-4FF9-A298-048D366BC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C11D3-5B98-44FF-88EE-29CA7CFEF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61AB-172E-4E09-BF51-B716C3E7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23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3F3FD-8AC7-4334-AA6D-42ACA3F9A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AB902E-E7F8-4312-B09B-386298C9D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44E46-B5BB-451E-AD0B-F040C5F9C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6C06-B035-4C25-B574-5F8C177B6A59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65380-DD36-435D-BF23-83BDD3D8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5B54-232D-4063-960A-C3AEBE1FA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271F-58CF-4EA0-8D9F-266E7E1FE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96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A7ECF-F017-46FA-A969-8A91F2213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4B651-38BF-4724-8448-845F03A29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8179B-67D2-47F9-8A43-436324C40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6C06-B035-4C25-B574-5F8C177B6A59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45922-7BC5-4458-8153-F4BB937D3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82D83-2552-4D7F-BF93-D904FE1BC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271F-58CF-4EA0-8D9F-266E7E1FE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53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20E07-8B89-42DE-AB8E-6EFCF1E7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2CB15-EDD8-4581-9012-6AFA0F1F1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8EFAA-9640-4B4F-A444-FF3E41788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6C06-B035-4C25-B574-5F8C177B6A59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A4ABE-315B-4F28-A439-6AA83963D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49CB3-4805-4DB6-ACFF-21883B1DE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271F-58CF-4EA0-8D9F-266E7E1FE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68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626FA-36DE-40CD-B5E0-986C09515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650C3-7C22-4B83-8CCC-BC33FE2AA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85A38-8C90-43D6-A5BF-755710C3E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318FA4-7E2E-4840-B883-DD3E91CF7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6C06-B035-4C25-B574-5F8C177B6A59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19004-A9ED-4838-A291-266E79BFF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88212-E559-4C8E-945B-A23E8DB7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271F-58CF-4EA0-8D9F-266E7E1FE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13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641AF-C43D-438E-9F60-96B3DCFBA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7A77B-27DA-421B-A7A1-71C5E63CB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5B88E3-7E81-4BC9-9D50-EE6C27D3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D14DE2-3564-46B9-8E18-2A7BAC5F0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78B33-EC2A-433C-B5E1-4695ACC310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752EC7-05FA-455C-9045-B962D1B2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6C06-B035-4C25-B574-5F8C177B6A59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78A81A-27A2-46A2-BE80-A2F697315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53A9AD-21AB-4095-95EF-FE23C6F78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271F-58CF-4EA0-8D9F-266E7E1FE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11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FB241-5C6B-44BC-9C69-C9F90965B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1A2BF3-3567-4FA2-8C0B-72726446F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6C06-B035-4C25-B574-5F8C177B6A59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4066E9-79EF-4C78-87C1-33CB570C4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C515EE-0769-4F9E-903D-4B51E1AB8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271F-58CF-4EA0-8D9F-266E7E1FE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01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352FA5-F51E-4E56-8C3A-D3FB3BCA4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6C06-B035-4C25-B574-5F8C177B6A59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4657F7-BE49-45BE-81E6-01AC5E84F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5405C-BEA4-4289-A5C2-FEBBBAF6A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271F-58CF-4EA0-8D9F-266E7E1FE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46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2117-0498-4567-8EFA-0999AF59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E5A87-44C2-48A7-BEBD-1843ADA96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D8E93-5A87-4F57-B7E7-9F9A6B99C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12E51-B8F9-410C-803C-BF83BF4B5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6C06-B035-4C25-B574-5F8C177B6A59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ACD9E-7CF1-4CDA-B346-10A0E0FE5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18CF41-FE0D-4623-A86C-1C2857E9C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271F-58CF-4EA0-8D9F-266E7E1FE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4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5E6A4-47C7-44E7-99C9-293350526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31B0B-95EE-45EF-AB92-B1F815C94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22B4F-A914-40D3-B6B2-2D23E70DF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DA54-B6AC-4383-89B9-3501F5754936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6C03A-3D97-4DF6-8863-200D13EB5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17A79-2232-4788-9488-420BA3984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61AB-172E-4E09-BF51-B716C3E7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07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5CD63-6A42-4183-8C6F-636BBE3D2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210176-98B5-4BD9-921E-BFCD6BCFC6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B9C16-0A55-45C9-8E2C-D58E56BC7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0978B8-FB5C-4E53-95E7-36D7F0638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6C06-B035-4C25-B574-5F8C177B6A59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895FAC-807C-4DA4-AFCE-54EF403A2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32156-0E94-4077-957B-E6AF9944B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271F-58CF-4EA0-8D9F-266E7E1FE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5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1C7FF-1FE7-400D-87AA-A8133B8B2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151E66-68EE-4018-A5F2-A584E3A5A4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BD443-51EE-48A6-B45C-96111136C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6C06-B035-4C25-B574-5F8C177B6A59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D8FF6-3686-44F3-8106-135D19F1F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8AFD8-EA5F-435C-8245-1FA6A2B7B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271F-58CF-4EA0-8D9F-266E7E1FE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05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252EAD-0330-48E3-B3AF-4C20A8FED3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FE0A26-664A-43CE-9354-058993543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83E5D-9EFE-48BE-95E5-306E6064E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6C06-B035-4C25-B574-5F8C177B6A59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A8557-E923-41CB-8218-B447AD464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A068A-8576-4A8A-8AE6-8A0DAFB9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271F-58CF-4EA0-8D9F-266E7E1FE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09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B6059-2678-4978-AC79-764B7BC48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F4AE4-8C64-4BC9-8475-850645AB6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11154-6948-48E8-A23B-855E9D57B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DA54-B6AC-4383-89B9-3501F5754936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DE88B-67D6-499F-BAC4-0E562D737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A244-B90B-4A30-A6F1-D03CBCD09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61AB-172E-4E09-BF51-B716C3E7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37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EC0B-81DC-4E82-BD87-A7651AC7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CA692-D8D9-453F-B5E9-3861EFCCB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31616-659D-4E24-B935-A46C5D4BE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841870-AB87-41C8-A69E-8C8CC3B10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DA54-B6AC-4383-89B9-3501F5754936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064859-E2F4-4895-88CF-43E59C6A6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A73A53-3A38-48CF-B172-1DF6A6475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61AB-172E-4E09-BF51-B716C3E7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9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56702-63AE-4C7F-8D98-3581E919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6249E-445A-46AC-9AED-5B65167A2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E23BC9-144F-40FD-9675-96CE7A0E6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486552-9EA1-4F4A-933E-B5554484D2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A56E2E-4AB0-411B-B1B0-EE18912829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F540DB-746F-4A4A-98A5-06C5DBA88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DA54-B6AC-4383-89B9-3501F5754936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0A4427-5B99-40F0-82A9-586DF72A1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77824E-756D-4C53-800E-0263D5435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61AB-172E-4E09-BF51-B716C3E7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83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A63AE-43D1-4FC0-A27D-5094F822E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76616C-5785-4FE2-B559-7E647F025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DA54-B6AC-4383-89B9-3501F5754936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4228B6-AF11-4CDA-B6D6-4D12F032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7B29EF-A2A0-44D9-81E3-8335C681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61AB-172E-4E09-BF51-B716C3E7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8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35B636-8AB4-4FB0-899F-A7B3DFD91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DA54-B6AC-4383-89B9-3501F5754936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2096D9-8B2B-490C-8EB4-8CAA7BA57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9F5777-2373-4513-A41F-E322D1D96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61AB-172E-4E09-BF51-B716C3E7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7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D1114-CDE1-44C1-BB3C-5C43F314E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82E55-88B3-4BD5-A352-45F6E3560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A4DE0A-6DC9-4196-B00B-B74BCB597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74BA7-A815-406E-9561-5AF6563C5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DA54-B6AC-4383-89B9-3501F5754936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3E670-9533-4E26-B776-84045C23A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E9A8DD-8784-413F-AE84-74B5EA3EB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61AB-172E-4E09-BF51-B716C3E7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19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9B7F-05A0-4D0C-A6BE-EEC05600F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6D8204-15A5-4716-9DB5-1E81B2A77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85C8F5-D5B8-4ECB-9003-8123D528B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BF8B5B-E67E-4537-87D8-35F16EDDC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DA54-B6AC-4383-89B9-3501F5754936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1600E-B7FD-4F69-BD6A-2A60F6E8E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DBA33-4DCE-4982-AF19-305F01D6F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61AB-172E-4E09-BF51-B716C3E7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5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A13A28-14C8-4AC7-BD3F-8C070B376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C93DA-71F3-494A-AF50-676B0CBDF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93F79-365B-48E7-9E35-732F6D809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2DA54-B6AC-4383-89B9-3501F5754936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5CD72-1992-4D29-8B0D-136F81D1A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5D0CE-2807-4A31-9CCB-E380085CF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461AB-172E-4E09-BF51-B716C3E7A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7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EBD019-CFA6-4E3E-B814-BF7DA7691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251E-1B12-45BC-AFE8-1A3A02E2F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C3F46-3364-4BB1-BC4D-EEDE7B1B1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46C06-B035-4C25-B574-5F8C177B6A59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4786A-B826-498D-B75E-9766AD5377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57F96-3089-4D70-87AB-054449C95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2271F-58CF-4EA0-8D9F-266E7E1FE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7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156B3F-3AF0-4FAB-826C-E33FF9C2F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99" y="423365"/>
            <a:ext cx="11231201" cy="573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67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2417F4C-502E-4912-8D12-05CBF828D9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791493-F042-46C1-B7D8-4C8F003F9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605" y="-32214"/>
            <a:ext cx="6674395" cy="68902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2A7998-DC14-4675-BDB6-7FBA5E222C2A}"/>
              </a:ext>
            </a:extLst>
          </p:cNvPr>
          <p:cNvSpPr txBox="1"/>
          <p:nvPr/>
        </p:nvSpPr>
        <p:spPr>
          <a:xfrm>
            <a:off x="1847461" y="2444621"/>
            <a:ext cx="34709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Select Consumer Data on the home page of </a:t>
            </a:r>
            <a:r>
              <a:rPr lang="en-US" sz="3200" dirty="0" err="1"/>
              <a:t>Mergent</a:t>
            </a:r>
            <a:r>
              <a:rPr lang="en-US" sz="3200" dirty="0"/>
              <a:t> Intellect </a:t>
            </a:r>
          </a:p>
        </p:txBody>
      </p:sp>
    </p:spTree>
    <p:extLst>
      <p:ext uri="{BB962C8B-B14F-4D97-AF65-F5344CB8AC3E}">
        <p14:creationId xmlns:p14="http://schemas.microsoft.com/office/powerpoint/2010/main" val="2717145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1DA607A-92EE-4D7B-B7EA-98E757845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40" y="643466"/>
            <a:ext cx="9904119" cy="55710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87783" y="2491853"/>
            <a:ext cx="7406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Consumer Lifestyle</a:t>
            </a:r>
          </a:p>
        </p:txBody>
      </p:sp>
    </p:spTree>
    <p:extLst>
      <p:ext uri="{BB962C8B-B14F-4D97-AF65-F5344CB8AC3E}">
        <p14:creationId xmlns:p14="http://schemas.microsoft.com/office/powerpoint/2010/main" val="4276823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2417F4C-502E-4912-8D12-05CBF828D9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892" y="1289619"/>
            <a:ext cx="626745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2417F4C-502E-4912-8D12-05CBF828D9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630" y="149065"/>
            <a:ext cx="8194117" cy="66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32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BC0A627F-B636-489A-B4B2-3EDD5A7AE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CE22ACD-938E-480C-9AD6-86C22E18D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88" y="-213372"/>
            <a:ext cx="9170437" cy="1325563"/>
          </a:xfrm>
        </p:spPr>
        <p:txBody>
          <a:bodyPr/>
          <a:lstStyle/>
          <a:p>
            <a:pPr algn="ctr"/>
            <a:r>
              <a:rPr lang="en-US" b="1" dirty="0" err="1"/>
              <a:t>Mergent</a:t>
            </a:r>
            <a:r>
              <a:rPr lang="en-US" b="1" dirty="0"/>
              <a:t> Intellect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A0BEE9-8FB4-45CE-9646-448BF545E8D5}"/>
              </a:ext>
            </a:extLst>
          </p:cNvPr>
          <p:cNvSpPr/>
          <p:nvPr/>
        </p:nvSpPr>
        <p:spPr>
          <a:xfrm>
            <a:off x="2183363" y="2551837"/>
            <a:ext cx="91704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Pulls up granular information about purchasing habits and lifestyle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Allows you to export the first 2,000 results </a:t>
            </a:r>
          </a:p>
        </p:txBody>
      </p:sp>
    </p:spTree>
    <p:extLst>
      <p:ext uri="{BB962C8B-B14F-4D97-AF65-F5344CB8AC3E}">
        <p14:creationId xmlns:p14="http://schemas.microsoft.com/office/powerpoint/2010/main" val="130598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84D65EA6-0AFD-4ED1-AD39-786FAD3E6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utoShape 4" descr="Business Plans Handbook | Burlington County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utoShape 2" descr="Data-Driven Solutions To Power Your Marketing &amp; Products - Data Ax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FFB18F-A5ED-46E5-A177-DE437F91B1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" t="60042" r="641" b="30228"/>
          <a:stretch/>
        </p:blipFill>
        <p:spPr>
          <a:xfrm>
            <a:off x="2063324" y="2150773"/>
            <a:ext cx="8065351" cy="179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98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0905-5617-49B7-9F07-FCC90C10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430" y="-246808"/>
            <a:ext cx="11914461" cy="1325563"/>
          </a:xfrm>
        </p:spPr>
        <p:txBody>
          <a:bodyPr>
            <a:noAutofit/>
          </a:bodyPr>
          <a:lstStyle/>
          <a:p>
            <a:r>
              <a:rPr lang="en-US" sz="6600" b="1" dirty="0"/>
              <a:t>First Research/Dun &amp; Bradstreet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91717-2C83-4B29-AB84-684704195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861" y="911225"/>
            <a:ext cx="10515600" cy="4351338"/>
          </a:xfrm>
        </p:spPr>
        <p:txBody>
          <a:bodyPr/>
          <a:lstStyle/>
          <a:p>
            <a:r>
              <a:rPr lang="en-US" dirty="0"/>
              <a:t>Find communication templates to assist in your marketing</a:t>
            </a:r>
          </a:p>
          <a:p>
            <a:r>
              <a:rPr lang="en-US" dirty="0"/>
              <a:t>Templates should be altered to be specific to your business.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4B298B-AB89-48D2-986A-9E82A9337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861" y="2011411"/>
            <a:ext cx="8834438" cy="484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66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chart&#10;&#10;Description automatically generated">
            <a:extLst>
              <a:ext uri="{FF2B5EF4-FFF2-40B4-BE49-F238E27FC236}">
                <a16:creationId xmlns:a16="http://schemas.microsoft.com/office/drawing/2014/main" id="{3053D07C-5ED7-483A-8F9D-F6EB31D50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7940"/>
            <a:ext cx="12193764" cy="31026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13382D-5CF1-43F9-A6EC-63270C4CD000}"/>
              </a:ext>
            </a:extLst>
          </p:cNvPr>
          <p:cNvSpPr txBox="1"/>
          <p:nvPr/>
        </p:nvSpPr>
        <p:spPr>
          <a:xfrm>
            <a:off x="1965755" y="4852189"/>
            <a:ext cx="3773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EE231E"/>
                </a:solidFill>
                <a:effectLst/>
                <a:uLnTx/>
                <a:uFillTx/>
                <a:latin typeface="Eras Bold ITC" panose="020B0907030504020204" pitchFamily="34" charset="0"/>
                <a:ea typeface="+mn-ea"/>
                <a:cs typeface="+mn-cs"/>
              </a:rPr>
              <a:t>AskUs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8E3E1C-D9C2-4D4E-9429-F69E2662CE6A}"/>
              </a:ext>
            </a:extLst>
          </p:cNvPr>
          <p:cNvSpPr txBox="1"/>
          <p:nvPr/>
        </p:nvSpPr>
        <p:spPr>
          <a:xfrm>
            <a:off x="6855414" y="5212274"/>
            <a:ext cx="7302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918-549-7323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49CE94-D39A-4D17-91AC-6CE1A5CEA7FD}"/>
              </a:ext>
            </a:extLst>
          </p:cNvPr>
          <p:cNvSpPr txBox="1"/>
          <p:nvPr/>
        </p:nvSpPr>
        <p:spPr>
          <a:xfrm>
            <a:off x="6095098" y="5575464"/>
            <a:ext cx="7302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askus@tulsalibrary.org</a:t>
            </a:r>
          </a:p>
        </p:txBody>
      </p:sp>
    </p:spTree>
    <p:extLst>
      <p:ext uri="{BB962C8B-B14F-4D97-AF65-F5344CB8AC3E}">
        <p14:creationId xmlns:p14="http://schemas.microsoft.com/office/powerpoint/2010/main" val="3928343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A3FBE1ED-663F-446B-ABD4-D29A9B453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61220" y="2692751"/>
            <a:ext cx="6753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91678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C067A5-D1B1-4DF1-9F51-985826D2A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348" y="0"/>
            <a:ext cx="77326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72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42AE3-7A30-483D-8B03-85A2EEEBC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dirty="0"/>
              <a:t>So on Brand</a:t>
            </a:r>
          </a:p>
          <a:p>
            <a:pPr marL="0" indent="0" algn="ctr">
              <a:buNone/>
            </a:pPr>
            <a:r>
              <a:rPr lang="en-US" dirty="0"/>
              <a:t>Marketing and Branding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480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13DD1E-E7EC-4D71-9169-B4F8921874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53" b="59"/>
          <a:stretch/>
        </p:blipFill>
        <p:spPr>
          <a:xfrm>
            <a:off x="1913834" y="0"/>
            <a:ext cx="83643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21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9A3B38-2806-4B88-8359-664FE12A5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3942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CC95F0-1CA5-4444-99E6-E320A0012EFC}"/>
              </a:ext>
            </a:extLst>
          </p:cNvPr>
          <p:cNvSpPr txBox="1"/>
          <p:nvPr/>
        </p:nvSpPr>
        <p:spPr>
          <a:xfrm>
            <a:off x="7039429" y="2705725"/>
            <a:ext cx="51525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Saturday, March 25</a:t>
            </a:r>
            <a:r>
              <a:rPr lang="en-US" sz="4400" baseline="30000" dirty="0">
                <a:solidFill>
                  <a:schemeClr val="accent6">
                    <a:lumMod val="50000"/>
                  </a:schemeClr>
                </a:solidFill>
              </a:rPr>
              <a:t>th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With REIWBC</a:t>
            </a:r>
          </a:p>
        </p:txBody>
      </p:sp>
    </p:spTree>
    <p:extLst>
      <p:ext uri="{BB962C8B-B14F-4D97-AF65-F5344CB8AC3E}">
        <p14:creationId xmlns:p14="http://schemas.microsoft.com/office/powerpoint/2010/main" val="1351930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261C6-A0B4-4A64-8D80-123AD1CAC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838B4C9B-5738-4A91-93B2-24657D5791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27B01D-EF63-41E2-809A-5D8EB44B5412}"/>
              </a:ext>
            </a:extLst>
          </p:cNvPr>
          <p:cNvSpPr txBox="1"/>
          <p:nvPr/>
        </p:nvSpPr>
        <p:spPr>
          <a:xfrm>
            <a:off x="2531918" y="2685098"/>
            <a:ext cx="712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Heather.Lozano@tulsalibrary.org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918-549-7429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712" t="13833" r="2811" b="25519"/>
          <a:stretch/>
        </p:blipFill>
        <p:spPr>
          <a:xfrm>
            <a:off x="3287820" y="600930"/>
            <a:ext cx="5467114" cy="17594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27B01D-EF63-41E2-809A-5D8EB44B5412}"/>
              </a:ext>
            </a:extLst>
          </p:cNvPr>
          <p:cNvSpPr txBox="1"/>
          <p:nvPr/>
        </p:nvSpPr>
        <p:spPr>
          <a:xfrm>
            <a:off x="2531918" y="3840831"/>
            <a:ext cx="712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wizard@tulsalibrary.org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918-549-7431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27B01D-EF63-41E2-809A-5D8EB44B5412}"/>
              </a:ext>
            </a:extLst>
          </p:cNvPr>
          <p:cNvSpPr txBox="1"/>
          <p:nvPr/>
        </p:nvSpPr>
        <p:spPr>
          <a:xfrm>
            <a:off x="2457295" y="4898993"/>
            <a:ext cx="712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AskUs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918-549-7323</a:t>
            </a:r>
          </a:p>
        </p:txBody>
      </p:sp>
      <p:sp>
        <p:nvSpPr>
          <p:cNvPr id="3" name="Rectangle 2"/>
          <p:cNvSpPr/>
          <p:nvPr/>
        </p:nvSpPr>
        <p:spPr>
          <a:xfrm>
            <a:off x="6880072" y="1967537"/>
            <a:ext cx="45719" cy="189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67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0FCC6C5C-551C-4758-9DD6-571D2A171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8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84D65EA6-0AFD-4ED1-AD39-786FAD3E6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utoShape 4" descr="Business Plans Handbook | Burlington County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utoShape 2" descr="Data-Driven Solutions To Power Your Marketing &amp; Products - Data Ax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4" descr="Data-Driven Solutions To Power Your Marketing &amp; Products - Data Ax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702" y="1758662"/>
            <a:ext cx="7163947" cy="276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963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BC0A627F-B636-489A-B4B2-3EDD5A7AE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4F8789E-46B9-44F3-9C67-09B0F4F291CF}"/>
              </a:ext>
            </a:extLst>
          </p:cNvPr>
          <p:cNvSpPr/>
          <p:nvPr/>
        </p:nvSpPr>
        <p:spPr>
          <a:xfrm>
            <a:off x="2200470" y="244913"/>
            <a:ext cx="101719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/>
              <a:t>Find consumer and lifestyle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EB9BFD-ED16-412F-B2CF-C6A84DE7D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470" y="1168243"/>
            <a:ext cx="2202705" cy="5585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E1A6A8-F5AB-45F7-AF3D-03C2D8DA0DF0}"/>
              </a:ext>
            </a:extLst>
          </p:cNvPr>
          <p:cNvSpPr txBox="1"/>
          <p:nvPr/>
        </p:nvSpPr>
        <p:spPr>
          <a:xfrm>
            <a:off x="4607088" y="2375693"/>
            <a:ext cx="636347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Generate contact lists specific to your consumer base</a:t>
            </a:r>
          </a:p>
          <a:p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Narrow search by </a:t>
            </a:r>
            <a:r>
              <a:rPr lang="en-US" sz="4000" dirty="0" err="1"/>
              <a:t>zipcode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718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chart&#10;&#10;Description automatically generated">
            <a:extLst>
              <a:ext uri="{FF2B5EF4-FFF2-40B4-BE49-F238E27FC236}">
                <a16:creationId xmlns:a16="http://schemas.microsoft.com/office/drawing/2014/main" id="{3053D07C-5ED7-483A-8F9D-F6EB31D50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34F32B-7F50-4FD2-BD74-3A0BD7555E52}"/>
              </a:ext>
            </a:extLst>
          </p:cNvPr>
          <p:cNvSpPr txBox="1"/>
          <p:nvPr/>
        </p:nvSpPr>
        <p:spPr>
          <a:xfrm>
            <a:off x="1713166" y="1273939"/>
            <a:ext cx="8934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Begin by selecting advanced search 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Click geography boundaries</a:t>
            </a:r>
          </a:p>
          <a:p>
            <a:pPr algn="ctr"/>
            <a:r>
              <a:rPr lang="en-US" sz="3600" dirty="0"/>
              <a:t>Select income information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934D51-50C7-4E83-8DB3-89B378B24B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400" b="72085"/>
          <a:stretch/>
        </p:blipFill>
        <p:spPr>
          <a:xfrm>
            <a:off x="1713166" y="3582263"/>
            <a:ext cx="9236449" cy="298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17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chart&#10;&#10;Description automatically generated">
            <a:extLst>
              <a:ext uri="{FF2B5EF4-FFF2-40B4-BE49-F238E27FC236}">
                <a16:creationId xmlns:a16="http://schemas.microsoft.com/office/drawing/2014/main" id="{3053D07C-5ED7-483A-8F9D-F6EB31D50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34F32B-7F50-4FD2-BD74-3A0BD7555E52}"/>
              </a:ext>
            </a:extLst>
          </p:cNvPr>
          <p:cNvSpPr txBox="1"/>
          <p:nvPr/>
        </p:nvSpPr>
        <p:spPr>
          <a:xfrm>
            <a:off x="181905" y="2744365"/>
            <a:ext cx="5806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Chose lifestyles factors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B6AC80-262A-4B62-A9C8-B72786B776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389" r="-606"/>
          <a:stretch/>
        </p:blipFill>
        <p:spPr>
          <a:xfrm>
            <a:off x="5988665" y="1104900"/>
            <a:ext cx="6203315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82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chart&#10;&#10;Description automatically generated">
            <a:extLst>
              <a:ext uri="{FF2B5EF4-FFF2-40B4-BE49-F238E27FC236}">
                <a16:creationId xmlns:a16="http://schemas.microsoft.com/office/drawing/2014/main" id="{3053D07C-5ED7-483A-8F9D-F6EB31D50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34F32B-7F50-4FD2-BD74-3A0BD7555E52}"/>
              </a:ext>
            </a:extLst>
          </p:cNvPr>
          <p:cNvSpPr txBox="1"/>
          <p:nvPr/>
        </p:nvSpPr>
        <p:spPr>
          <a:xfrm>
            <a:off x="0" y="2866157"/>
            <a:ext cx="55175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Select consumer information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2AF12E-C8EB-4E2D-9457-09F521C79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583" y="1253521"/>
            <a:ext cx="3658514" cy="55612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18E8AB-AFD0-4ABA-B53F-4FA5C518A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8167" y="1230193"/>
            <a:ext cx="2579513" cy="556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09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84D65EA6-0AFD-4ED1-AD39-786FAD3E6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511" y="2144112"/>
            <a:ext cx="6980649" cy="2106026"/>
          </a:xfrm>
          <a:prstGeom prst="rect">
            <a:avLst/>
          </a:prstGeom>
        </p:spPr>
      </p:pic>
      <p:sp>
        <p:nvSpPr>
          <p:cNvPr id="4" name="AutoShape 4" descr="Business Plans Handbook | Burlington County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33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1DA607A-92EE-4D7B-B7EA-98E757845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40" y="643466"/>
            <a:ext cx="9904119" cy="55710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55790" y="2282847"/>
            <a:ext cx="6558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Demographics</a:t>
            </a:r>
          </a:p>
        </p:txBody>
      </p:sp>
    </p:spTree>
    <p:extLst>
      <p:ext uri="{BB962C8B-B14F-4D97-AF65-F5344CB8AC3E}">
        <p14:creationId xmlns:p14="http://schemas.microsoft.com/office/powerpoint/2010/main" val="2506235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128</Words>
  <Application>Microsoft Office PowerPoint</Application>
  <PresentationFormat>Widescreen</PresentationFormat>
  <Paragraphs>33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Eras Bold ITC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Mergent Intellect </vt:lpstr>
      <vt:lpstr>PowerPoint Presentation</vt:lpstr>
      <vt:lpstr>First Research/Dun &amp; Bradstreet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Lozano, Heather</dc:creator>
  <cp:lastModifiedBy>Lozano, Heather</cp:lastModifiedBy>
  <cp:revision>8</cp:revision>
  <dcterms:created xsi:type="dcterms:W3CDTF">2022-10-11T16:13:32Z</dcterms:created>
  <dcterms:modified xsi:type="dcterms:W3CDTF">2023-02-24T18:19:36Z</dcterms:modified>
</cp:coreProperties>
</file>