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256" r:id="rId3"/>
    <p:sldId id="422" r:id="rId4"/>
    <p:sldId id="350" r:id="rId5"/>
    <p:sldId id="385" r:id="rId6"/>
    <p:sldId id="323" r:id="rId7"/>
    <p:sldId id="413" r:id="rId8"/>
    <p:sldId id="412" r:id="rId9"/>
    <p:sldId id="414" r:id="rId10"/>
    <p:sldId id="415" r:id="rId11"/>
    <p:sldId id="416" r:id="rId12"/>
    <p:sldId id="407" r:id="rId13"/>
    <p:sldId id="410" r:id="rId14"/>
    <p:sldId id="417" r:id="rId15"/>
    <p:sldId id="418" r:id="rId16"/>
    <p:sldId id="419" r:id="rId17"/>
    <p:sldId id="420" r:id="rId18"/>
    <p:sldId id="426" r:id="rId19"/>
    <p:sldId id="427" r:id="rId20"/>
    <p:sldId id="423" r:id="rId21"/>
    <p:sldId id="424" r:id="rId22"/>
    <p:sldId id="425" r:id="rId23"/>
    <p:sldId id="408" r:id="rId24"/>
    <p:sldId id="411" r:id="rId25"/>
    <p:sldId id="305" r:id="rId26"/>
    <p:sldId id="404" r:id="rId27"/>
    <p:sldId id="271" r:id="rId28"/>
    <p:sldId id="409" r:id="rId29"/>
    <p:sldId id="421" r:id="rId30"/>
    <p:sldId id="428" r:id="rId31"/>
    <p:sldId id="388" r:id="rId32"/>
    <p:sldId id="42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2C71-9394-4FC6-859A-F4C1FE4E2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CFCE7-E80C-4A01-9F66-8D445EBAB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593BF-A28C-417F-B3CA-D779C2A4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0D448-B420-4BDA-9923-AD892CF4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3C177-7C91-4D45-AF1B-02425AF3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E96F-0B24-4C53-ACF1-A770B6B2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4FA28-304C-4C32-8E8D-AA026BD98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B951-10FA-456D-B4B2-4C7A93BC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57A09-0AB4-4FD7-A2A3-4464BF78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DB374-8354-4D3C-B6C3-D87BE6A4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8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0BCFA9-ABF3-490C-BCCF-6C67FA70D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C41A7-286F-4248-8913-493DE71C6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EDD33-5312-44D5-B2C8-F880045E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D7471-716E-435A-AD8E-9FFB2A1F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6D4C5-B28C-499D-BE9E-4BAC1B6C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AF6D-EE6A-4B42-9EC3-40F12135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DAFCE-E389-4FF8-8894-E5BBCD40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AF490-1147-4077-BBFC-AEB4096A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9A3E5-E547-424E-8C7A-8FD66E6B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21D3-A193-4DD8-A2F8-BDC5E093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A04C-387B-4700-A89B-E046B30E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1AF0E-DE37-4354-BF81-20C3EEE81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594F4-2BE6-4908-9776-EEA668B3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E6394-13BF-4FB7-9C25-3CDFEFCE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7E4DB-0DDC-4FF0-869F-60DE63E3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4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F16F-679B-470D-922D-72759002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36ED-8A03-436B-8EEA-54C1E4C15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6F979-EAA3-4B6F-875C-3893D2E9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D93BB-2940-4797-A9E2-CF7128C6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0D216-F354-449F-9C2D-6FAA5983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995C9-412C-411A-A10B-17AFDE41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36AC-EB99-4178-A1E5-C2870823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F82A3-4072-4D68-AB5D-E02E6EA69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10091-5A7C-43CC-A5A8-9ED43461A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45BA7-0858-4CF0-87DF-BFFEC1604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9A7AF-2FE4-4516-898D-6E3864374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655F5-903F-4561-8BB1-6896A804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A358D-43B7-4AD5-90F1-9EE98F23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B622F-0DF1-45BA-93C5-FB55662D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811F-A1C4-4A06-90D2-A40A4047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A066E-6786-4D91-A57F-18D7D5DD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B145E-BC7E-4981-ABE3-4DABC2DD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DF5B4-7437-43E1-BE0C-F93DCF68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6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EAA77-9CF0-4174-AD7B-B0B499BD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2C8A5-960C-46DB-B6B0-D31E97B4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322E8-B1C5-4908-B64E-2F9E0E29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6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5784-9325-4FF2-B79F-BB2D33A7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A7B9E-148F-4E5C-A7AF-A85152FF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794D9-CB65-403A-B10C-B3A3A05CB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B07E6-F140-4A57-9E82-9C3ADCD8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5D8C8-D012-44D4-99C6-401A72A2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47098-8BC0-43F1-A71E-FFFA72CB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9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4BE-4F95-4891-890A-E96B37DF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E67BE-A9F3-48B4-9273-68110CBD9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DF49D-A42C-4C4C-BC80-EA3D1722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DDAD7-B1C3-4772-89CC-EAEFBF6A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356D2-A1EB-4127-85AD-818D87FE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CE185-A23B-49DC-8E9E-01010049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7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AB8B0-93B7-44A3-9E1E-32E7D79E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9A8CF-AE60-4A0E-ADDC-B5C324A1F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168C-D334-46A8-9F9F-2745A605B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FE05-2CCF-42E1-9B8F-72B55651787E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FE249-8CAA-45B8-A811-BD16702BC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59EC-788B-4D6E-AF29-317869C12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0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eather.lozano\Downloads\6830207%20(1)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56B3F-3AF0-4FAB-826C-E33FF9C2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9" y="423365"/>
            <a:ext cx="11231201" cy="57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6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379F-6AA4-4A9D-B1C1-711CCF88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Run Report: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E8AC0-C081-4680-B859-BCDFB24F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44" y="1311958"/>
            <a:ext cx="5613511" cy="54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2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379F-6AA4-4A9D-B1C1-711CCF88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20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Let’s Practice!</a:t>
            </a:r>
          </a:p>
        </p:txBody>
      </p:sp>
    </p:spTree>
    <p:extLst>
      <p:ext uri="{BB962C8B-B14F-4D97-AF65-F5344CB8AC3E}">
        <p14:creationId xmlns:p14="http://schemas.microsoft.com/office/powerpoint/2010/main" val="37438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B88D53-242E-432D-BFC9-84AC871F5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511" y="2144112"/>
            <a:ext cx="6980649" cy="21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0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4" y="755433"/>
            <a:ext cx="9904119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3A85F-46B5-42CC-BF27-EC38AF480CAD}"/>
              </a:ext>
            </a:extLst>
          </p:cNvPr>
          <p:cNvSpPr txBox="1"/>
          <p:nvPr/>
        </p:nvSpPr>
        <p:spPr>
          <a:xfrm>
            <a:off x="2841644" y="2534494"/>
            <a:ext cx="820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Finding Effective Buying Income and Projections </a:t>
            </a:r>
          </a:p>
        </p:txBody>
      </p:sp>
    </p:spTree>
    <p:extLst>
      <p:ext uri="{BB962C8B-B14F-4D97-AF65-F5344CB8AC3E}">
        <p14:creationId xmlns:p14="http://schemas.microsoft.com/office/powerpoint/2010/main" val="4084149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5C54FF-F755-46EF-A6D2-D3ED955B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863" y="1940975"/>
            <a:ext cx="6437199" cy="49170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77A921-E951-42E6-BC58-50E6308F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Set Zip Codes: </a:t>
            </a:r>
          </a:p>
        </p:txBody>
      </p:sp>
    </p:spTree>
    <p:extLst>
      <p:ext uri="{BB962C8B-B14F-4D97-AF65-F5344CB8AC3E}">
        <p14:creationId xmlns:p14="http://schemas.microsoft.com/office/powerpoint/2010/main" val="173042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20834-FABB-4253-9B04-9121EE6C9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8" y="1276515"/>
            <a:ext cx="7489342" cy="52433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4403AC-4EF4-49F4-91EA-5EC808EA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Select PDFs: </a:t>
            </a:r>
          </a:p>
        </p:txBody>
      </p:sp>
    </p:spTree>
    <p:extLst>
      <p:ext uri="{BB962C8B-B14F-4D97-AF65-F5344CB8AC3E}">
        <p14:creationId xmlns:p14="http://schemas.microsoft.com/office/powerpoint/2010/main" val="365536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925031-B79B-4D28-991B-CC1AC41D2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232" y="2249142"/>
            <a:ext cx="7897535" cy="32505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2C9314-1C0E-4F60-946C-7AF0FAB8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Check Your E-mail: </a:t>
            </a:r>
          </a:p>
        </p:txBody>
      </p:sp>
    </p:spTree>
    <p:extLst>
      <p:ext uri="{BB962C8B-B14F-4D97-AF65-F5344CB8AC3E}">
        <p14:creationId xmlns:p14="http://schemas.microsoft.com/office/powerpoint/2010/main" val="28040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51346A-8D55-41B2-9097-D7E2DB781E0A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View </a:t>
            </a:r>
            <a:r>
              <a:rPr lang="en-US" dirty="0">
                <a:hlinkClick r:id="rId2"/>
              </a:rPr>
              <a:t>Report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40742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29AC3-42BC-4EF3-9281-181F8939CAD7}"/>
              </a:ext>
            </a:extLst>
          </p:cNvPr>
          <p:cNvSpPr txBox="1"/>
          <p:nvPr/>
        </p:nvSpPr>
        <p:spPr>
          <a:xfrm>
            <a:off x="2690192" y="2743201"/>
            <a:ext cx="7142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is the overall operation cost for your industry?</a:t>
            </a:r>
          </a:p>
        </p:txBody>
      </p:sp>
    </p:spTree>
    <p:extLst>
      <p:ext uri="{BB962C8B-B14F-4D97-AF65-F5344CB8AC3E}">
        <p14:creationId xmlns:p14="http://schemas.microsoft.com/office/powerpoint/2010/main" val="263857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E8C7B-2BF9-492D-A21D-370CB4D61AC8}"/>
              </a:ext>
            </a:extLst>
          </p:cNvPr>
          <p:cNvSpPr txBox="1"/>
          <p:nvPr/>
        </p:nvSpPr>
        <p:spPr>
          <a:xfrm>
            <a:off x="2245296" y="3147753"/>
            <a:ext cx="820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Cost-Based Pricing</a:t>
            </a:r>
          </a:p>
        </p:txBody>
      </p:sp>
    </p:spTree>
    <p:extLst>
      <p:ext uri="{BB962C8B-B14F-4D97-AF65-F5344CB8AC3E}">
        <p14:creationId xmlns:p14="http://schemas.microsoft.com/office/powerpoint/2010/main" val="142409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D109-C796-405A-A084-22354ED02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You’re Worth 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1C054-7B06-4318-8B02-B5308E8100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Sales and Pricing </a:t>
            </a:r>
          </a:p>
        </p:txBody>
      </p:sp>
    </p:spTree>
    <p:extLst>
      <p:ext uri="{BB962C8B-B14F-4D97-AF65-F5344CB8AC3E}">
        <p14:creationId xmlns:p14="http://schemas.microsoft.com/office/powerpoint/2010/main" val="159404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B88D53-242E-432D-BFC9-84AC871F5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511" y="2144112"/>
            <a:ext cx="6980649" cy="21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82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E83E8-DE04-48D4-BFD6-A4246780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42900"/>
            <a:ext cx="92392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10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75C664-B499-4C59-9BA3-1E675882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15" y="253246"/>
            <a:ext cx="5645007" cy="6351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C85079-2F62-4968-86B7-570848E0E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336" y="253246"/>
            <a:ext cx="4388841" cy="63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44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DD0188-1193-4393-B864-A9D446FF3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061" y="1878735"/>
            <a:ext cx="7301877" cy="27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7" y="643466"/>
            <a:ext cx="9904119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3A85F-46B5-42CC-BF27-EC38AF480CAD}"/>
              </a:ext>
            </a:extLst>
          </p:cNvPr>
          <p:cNvSpPr txBox="1"/>
          <p:nvPr/>
        </p:nvSpPr>
        <p:spPr>
          <a:xfrm>
            <a:off x="2841644" y="2534494"/>
            <a:ext cx="820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You’ll Find Through a Bizminer Report</a:t>
            </a:r>
          </a:p>
        </p:txBody>
      </p:sp>
    </p:spTree>
    <p:extLst>
      <p:ext uri="{BB962C8B-B14F-4D97-AF65-F5344CB8AC3E}">
        <p14:creationId xmlns:p14="http://schemas.microsoft.com/office/powerpoint/2010/main" val="124134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FBE1ED-663F-446B-ABD4-D29A9B45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1220" y="2692751"/>
            <a:ext cx="675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1678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940"/>
            <a:ext cx="12193764" cy="31026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3382D-5CF1-43F9-A6EC-63270C4CD000}"/>
              </a:ext>
            </a:extLst>
          </p:cNvPr>
          <p:cNvSpPr txBox="1"/>
          <p:nvPr/>
        </p:nvSpPr>
        <p:spPr>
          <a:xfrm>
            <a:off x="1965755" y="4852189"/>
            <a:ext cx="3773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E231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AskUs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E3E1C-D9C2-4D4E-9429-F69E2662CE6A}"/>
              </a:ext>
            </a:extLst>
          </p:cNvPr>
          <p:cNvSpPr txBox="1"/>
          <p:nvPr/>
        </p:nvSpPr>
        <p:spPr>
          <a:xfrm>
            <a:off x="6855414" y="52122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9CE94-D39A-4D17-91AC-6CE1A5CEA7FD}"/>
              </a:ext>
            </a:extLst>
          </p:cNvPr>
          <p:cNvSpPr txBox="1"/>
          <p:nvPr/>
        </p:nvSpPr>
        <p:spPr>
          <a:xfrm>
            <a:off x="6095098" y="557546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askus@tulsalibrary.org</a:t>
            </a:r>
          </a:p>
        </p:txBody>
      </p:sp>
    </p:spTree>
    <p:extLst>
      <p:ext uri="{BB962C8B-B14F-4D97-AF65-F5344CB8AC3E}">
        <p14:creationId xmlns:p14="http://schemas.microsoft.com/office/powerpoint/2010/main" val="3928343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61C6-A0B4-4A64-8D80-123AD1CA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38B4C9B-5738-4A91-93B2-24657D57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2685098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Aubrey.naiman@tulsalibrary.org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918-549-7429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12" t="13833" r="2811" b="25519"/>
          <a:stretch/>
        </p:blipFill>
        <p:spPr>
          <a:xfrm>
            <a:off x="3287820" y="600930"/>
            <a:ext cx="5467114" cy="1759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3777559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3" name="Rectangle 2"/>
          <p:cNvSpPr/>
          <p:nvPr/>
        </p:nvSpPr>
        <p:spPr>
          <a:xfrm>
            <a:off x="6880072" y="1967537"/>
            <a:ext cx="45719" cy="18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7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4" y="755433"/>
            <a:ext cx="9904119" cy="557106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6A9778-EFDC-4298-B57D-64C7F667C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480206"/>
              </p:ext>
            </p:extLst>
          </p:nvPr>
        </p:nvGraphicFramePr>
        <p:xfrm>
          <a:off x="3112373" y="49720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7543540" imgH="5829184" progId="Acrobat.Document.DC">
                  <p:embed/>
                </p:oleObj>
              </mc:Choice>
              <mc:Fallback>
                <p:oleObj name="Acrobat Document" r:id="rId4" imgW="7543540" imgH="58291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2373" y="49720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784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FAE8E-E866-4AD4-BFA4-18A2FA9F2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26" y="707140"/>
            <a:ext cx="7046887" cy="54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1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E8C7B-2BF9-492D-A21D-370CB4D61AC8}"/>
              </a:ext>
            </a:extLst>
          </p:cNvPr>
          <p:cNvSpPr txBox="1"/>
          <p:nvPr/>
        </p:nvSpPr>
        <p:spPr>
          <a:xfrm>
            <a:off x="2245296" y="3147753"/>
            <a:ext cx="820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Market Oriented Pricing</a:t>
            </a:r>
          </a:p>
        </p:txBody>
      </p:sp>
    </p:spTree>
    <p:extLst>
      <p:ext uri="{BB962C8B-B14F-4D97-AF65-F5344CB8AC3E}">
        <p14:creationId xmlns:p14="http://schemas.microsoft.com/office/powerpoint/2010/main" val="4256101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4" y="755433"/>
            <a:ext cx="9904119" cy="5571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E0F679-CB63-4D20-BC4D-113CFF2FC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37" y="0"/>
            <a:ext cx="4437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2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0A627F-B636-489A-B4B2-3EDD5A7A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DFA461-EBD6-4897-A2F3-A05A8510E223}"/>
              </a:ext>
            </a:extLst>
          </p:cNvPr>
          <p:cNvSpPr txBox="1"/>
          <p:nvPr/>
        </p:nvSpPr>
        <p:spPr>
          <a:xfrm>
            <a:off x="2407298" y="1511559"/>
            <a:ext cx="8696131" cy="369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5762CA8-D77E-4A67-AFC9-6979B7901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451026"/>
              </p:ext>
            </p:extLst>
          </p:nvPr>
        </p:nvGraphicFramePr>
        <p:xfrm>
          <a:off x="2857178" y="625591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4" imgW="7543540" imgH="5829184" progId="Acrobat.Document.DC">
                  <p:embed/>
                </p:oleObj>
              </mc:Choice>
              <mc:Fallback>
                <p:oleObj name="Acrobat Document" r:id="rId4" imgW="7543540" imgH="58291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7178" y="625591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98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EC1171-4CE8-4BD7-B424-FF15A24FD257}"/>
              </a:ext>
            </a:extLst>
          </p:cNvPr>
          <p:cNvSpPr txBox="1"/>
          <p:nvPr/>
        </p:nvSpPr>
        <p:spPr>
          <a:xfrm>
            <a:off x="5138468" y="1759789"/>
            <a:ext cx="191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Survey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89C5F4-9B83-4F48-9BF2-5DAFE353B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09" y="2681183"/>
            <a:ext cx="1476581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29AC3-42BC-4EF3-9281-181F8939CAD7}"/>
              </a:ext>
            </a:extLst>
          </p:cNvPr>
          <p:cNvSpPr txBox="1"/>
          <p:nvPr/>
        </p:nvSpPr>
        <p:spPr>
          <a:xfrm>
            <a:off x="2319132" y="2716696"/>
            <a:ext cx="8375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Where is the best zip code for your business?</a:t>
            </a:r>
          </a:p>
          <a:p>
            <a:pPr algn="ctr"/>
            <a:r>
              <a:rPr lang="en-US" sz="3200" b="1" dirty="0"/>
              <a:t>Who spends on what you’re selling?</a:t>
            </a:r>
          </a:p>
        </p:txBody>
      </p:sp>
    </p:spTree>
    <p:extLst>
      <p:ext uri="{BB962C8B-B14F-4D97-AF65-F5344CB8AC3E}">
        <p14:creationId xmlns:p14="http://schemas.microsoft.com/office/powerpoint/2010/main" val="304701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60E32D-C033-478B-9D22-B30F5CECB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491" y="2958046"/>
            <a:ext cx="8298525" cy="9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4" y="755433"/>
            <a:ext cx="9904119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3A85F-46B5-42CC-BF27-EC38AF480CAD}"/>
              </a:ext>
            </a:extLst>
          </p:cNvPr>
          <p:cNvSpPr txBox="1"/>
          <p:nvPr/>
        </p:nvSpPr>
        <p:spPr>
          <a:xfrm>
            <a:off x="2841644" y="2534494"/>
            <a:ext cx="820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Finding Consumer Expenditure </a:t>
            </a:r>
          </a:p>
          <a:p>
            <a:pPr algn="ctr"/>
            <a:r>
              <a:rPr lang="en-US" sz="4800" dirty="0"/>
              <a:t>Comparison Reports</a:t>
            </a:r>
          </a:p>
        </p:txBody>
      </p:sp>
    </p:spTree>
    <p:extLst>
      <p:ext uri="{BB962C8B-B14F-4D97-AF65-F5344CB8AC3E}">
        <p14:creationId xmlns:p14="http://schemas.microsoft.com/office/powerpoint/2010/main" val="427682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379F-6AA4-4A9D-B1C1-711CCF88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the Zip code of Your Business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C5A41-8E1B-4003-AAEB-C280DEA8E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21" y="2902505"/>
            <a:ext cx="11592358" cy="6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379F-6AA4-4A9D-B1C1-711CCF88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Demographics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581AF-CE0C-4C59-91AD-9D2368C2F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82" y="1924671"/>
            <a:ext cx="84582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379F-6AA4-4A9D-B1C1-711CCF88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the Report You’d Like to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C6746-D149-401C-B7DE-804A1E8BE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456" y="1690688"/>
            <a:ext cx="74485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11300</TotalTime>
  <Words>112</Words>
  <Application>Microsoft Office PowerPoint</Application>
  <PresentationFormat>Widescreen</PresentationFormat>
  <Paragraphs>29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Eras Bold ITC</vt:lpstr>
      <vt:lpstr>Office Theme</vt:lpstr>
      <vt:lpstr>Acrobat Document</vt:lpstr>
      <vt:lpstr>PowerPoint Presentation</vt:lpstr>
      <vt:lpstr>You’re Worth It</vt:lpstr>
      <vt:lpstr>PowerPoint Presentation</vt:lpstr>
      <vt:lpstr>PowerPoint Presentation</vt:lpstr>
      <vt:lpstr>PowerPoint Presentation</vt:lpstr>
      <vt:lpstr>PowerPoint Presentation</vt:lpstr>
      <vt:lpstr>Select the Zip code of Your Business</vt:lpstr>
      <vt:lpstr>Select Demographics</vt:lpstr>
      <vt:lpstr>Select the Report You’d Like to Use</vt:lpstr>
      <vt:lpstr>Run Report: </vt:lpstr>
      <vt:lpstr>Let’s Practice!</vt:lpstr>
      <vt:lpstr>PowerPoint Presentation</vt:lpstr>
      <vt:lpstr>PowerPoint Presentation</vt:lpstr>
      <vt:lpstr>Set Zip Codes: </vt:lpstr>
      <vt:lpstr>Select PDFs: </vt:lpstr>
      <vt:lpstr>Check Your E-mail: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Lozano, Heather</dc:creator>
  <cp:lastModifiedBy>Naiman, Aubrey</cp:lastModifiedBy>
  <cp:revision>18</cp:revision>
  <dcterms:created xsi:type="dcterms:W3CDTF">2022-10-12T14:52:54Z</dcterms:created>
  <dcterms:modified xsi:type="dcterms:W3CDTF">2024-04-27T14:04:16Z</dcterms:modified>
</cp:coreProperties>
</file>