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2" r:id="rId2"/>
    <p:sldId id="385" r:id="rId3"/>
    <p:sldId id="406" r:id="rId4"/>
    <p:sldId id="407" r:id="rId5"/>
    <p:sldId id="305" r:id="rId6"/>
    <p:sldId id="404" r:id="rId7"/>
    <p:sldId id="271" r:id="rId8"/>
    <p:sldId id="408" r:id="rId9"/>
    <p:sldId id="405" r:id="rId10"/>
    <p:sldId id="388" r:id="rId11"/>
    <p:sldId id="323" r:id="rId12"/>
    <p:sldId id="35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D2C71-9394-4FC6-859A-F4C1FE4E2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CFCE7-E80C-4A01-9F66-8D445EBAB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593BF-A28C-417F-B3CA-D779C2A4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0D448-B420-4BDA-9923-AD892CF48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3C177-7C91-4D45-AF1B-02425AF3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5E96F-0B24-4C53-ACF1-A770B6B2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4FA28-304C-4C32-8E8D-AA026BD98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AB951-10FA-456D-B4B2-4C7A93BC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7A09-0AB4-4FD7-A2A3-4464BF786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DB374-8354-4D3C-B6C3-D87BE6A4B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8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0BCFA9-ABF3-490C-BCCF-6C67FA70D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0C41A7-286F-4248-8913-493DE71C6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EDD33-5312-44D5-B2C8-F880045E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D7471-716E-435A-AD8E-9FFB2A1F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6D4C5-B28C-499D-BE9E-4BAC1B6C4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AF6D-EE6A-4B42-9EC3-40F12135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DAFCE-E389-4FF8-8894-E5BBCD40F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AF490-1147-4077-BBFC-AEB4096A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9A3E5-E547-424E-8C7A-8FD66E6B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E21D3-A193-4DD8-A2F8-BDC5E093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4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A04C-387B-4700-A89B-E046B30E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1AF0E-DE37-4354-BF81-20C3EEE81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594F4-2BE6-4908-9776-EEA668B3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E6394-13BF-4FB7-9C25-3CDFEFCE4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7E4DB-0DDC-4FF0-869F-60DE63E3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4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F16F-679B-470D-922D-72759002B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36ED-8A03-436B-8EEA-54C1E4C15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6F979-EAA3-4B6F-875C-3893D2E90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D93BB-2940-4797-A9E2-CF7128C6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0D216-F354-449F-9C2D-6FAA5983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995C9-412C-411A-A10B-17AFDE41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36AC-EB99-4178-A1E5-C2870823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F82A3-4072-4D68-AB5D-E02E6EA69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10091-5A7C-43CC-A5A8-9ED43461A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45BA7-0858-4CF0-87DF-BFFEC1604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9A7AF-2FE4-4516-898D-6E3864374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F655F5-903F-4561-8BB1-6896A804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A358D-43B7-4AD5-90F1-9EE98F23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6B622F-0DF1-45BA-93C5-FB55662D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811F-A1C4-4A06-90D2-A40A4047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A066E-6786-4D91-A57F-18D7D5DD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B145E-BC7E-4981-ABE3-4DABC2DD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DF5B4-7437-43E1-BE0C-F93DCF68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6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EAA77-9CF0-4174-AD7B-B0B499BD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2C8A5-960C-46DB-B6B0-D31E97B47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322E8-B1C5-4908-B64E-2F9E0E29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6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5784-9325-4FF2-B79F-BB2D33A72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A7B9E-148F-4E5C-A7AF-A85152FF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794D9-CB65-403A-B10C-B3A3A05CB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B07E6-F140-4A57-9E82-9C3ADCD8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5D8C8-D012-44D4-99C6-401A72A22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47098-8BC0-43F1-A71E-FFFA72CB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9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14BE-4F95-4891-890A-E96B37DF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9E67BE-A9F3-48B4-9273-68110CBD9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DF49D-A42C-4C4C-BC80-EA3D1722D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DDAD7-B1C3-4772-89CC-EAEFBF6A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356D2-A1EB-4127-85AD-818D87FE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CE185-A23B-49DC-8E9E-01010049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7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AB8B0-93B7-44A3-9E1E-32E7D79E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9A8CF-AE60-4A0E-ADDC-B5C324A1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4168C-D334-46A8-9F9F-2745A605B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4FE05-2CCF-42E1-9B8F-72B55651787E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FE249-8CAA-45B8-A811-BD16702BC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59EC-788B-4D6E-AF29-317869C12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242C-3BDE-4E50-9D87-4F843998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0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156B3F-3AF0-4FAB-826C-E33FF9C2F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99" y="423365"/>
            <a:ext cx="11231201" cy="573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6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BC0A627F-B636-489A-B4B2-3EDD5A7AE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ADFA461-EBD6-4897-A2F3-A05A8510E223}"/>
              </a:ext>
            </a:extLst>
          </p:cNvPr>
          <p:cNvSpPr txBox="1"/>
          <p:nvPr/>
        </p:nvSpPr>
        <p:spPr>
          <a:xfrm>
            <a:off x="2407298" y="1511559"/>
            <a:ext cx="8696131" cy="369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8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61DA607A-92EE-4D7B-B7EA-98E757845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54" y="755433"/>
            <a:ext cx="990411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82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84D65EA6-0AFD-4ED1-AD39-786FAD3E6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AutoShape 4" descr="Business Plans Handbook | Burlington County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Data-Driven Solutions To Power Your Marketing &amp; Products - Data Ax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1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0FCC6C5C-551C-4758-9DD6-571D2A171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245ADB-5A53-48B7-865C-636018566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256" y="2088641"/>
            <a:ext cx="6367487" cy="232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6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chart&#10;&#10;Description automatically generated">
            <a:extLst>
              <a:ext uri="{FF2B5EF4-FFF2-40B4-BE49-F238E27FC236}">
                <a16:creationId xmlns:a16="http://schemas.microsoft.com/office/drawing/2014/main" id="{3053D07C-5ED7-483A-8F9D-F6EB31D50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C5A1BDF-5024-4CE5-BE95-7A89ABF5C63D}"/>
              </a:ext>
            </a:extLst>
          </p:cNvPr>
          <p:cNvSpPr/>
          <p:nvPr/>
        </p:nvSpPr>
        <p:spPr>
          <a:xfrm>
            <a:off x="2940873" y="2921168"/>
            <a:ext cx="63102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Break Even Analysis</a:t>
            </a:r>
          </a:p>
        </p:txBody>
      </p:sp>
    </p:spTree>
    <p:extLst>
      <p:ext uri="{BB962C8B-B14F-4D97-AF65-F5344CB8AC3E}">
        <p14:creationId xmlns:p14="http://schemas.microsoft.com/office/powerpoint/2010/main" val="263138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chart&#10;&#10;Description automatically generated">
            <a:extLst>
              <a:ext uri="{FF2B5EF4-FFF2-40B4-BE49-F238E27FC236}">
                <a16:creationId xmlns:a16="http://schemas.microsoft.com/office/drawing/2014/main" id="{3053D07C-5ED7-483A-8F9D-F6EB31D50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F897C8-0AB8-4F7C-B15F-CF3E25E2D53D}"/>
              </a:ext>
            </a:extLst>
          </p:cNvPr>
          <p:cNvSpPr txBox="1"/>
          <p:nvPr/>
        </p:nvSpPr>
        <p:spPr>
          <a:xfrm>
            <a:off x="2705878" y="3191069"/>
            <a:ext cx="82109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Financial Projections</a:t>
            </a:r>
          </a:p>
        </p:txBody>
      </p:sp>
    </p:spTree>
    <p:extLst>
      <p:ext uri="{BB962C8B-B14F-4D97-AF65-F5344CB8AC3E}">
        <p14:creationId xmlns:p14="http://schemas.microsoft.com/office/powerpoint/2010/main" val="204699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A3FBE1ED-663F-446B-ABD4-D29A9B453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1220" y="2692751"/>
            <a:ext cx="6753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167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chart&#10;&#10;Description automatically generated">
            <a:extLst>
              <a:ext uri="{FF2B5EF4-FFF2-40B4-BE49-F238E27FC236}">
                <a16:creationId xmlns:a16="http://schemas.microsoft.com/office/drawing/2014/main" id="{3053D07C-5ED7-483A-8F9D-F6EB31D50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7940"/>
            <a:ext cx="12193764" cy="31026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13382D-5CF1-43F9-A6EC-63270C4CD000}"/>
              </a:ext>
            </a:extLst>
          </p:cNvPr>
          <p:cNvSpPr txBox="1"/>
          <p:nvPr/>
        </p:nvSpPr>
        <p:spPr>
          <a:xfrm>
            <a:off x="1965755" y="4852189"/>
            <a:ext cx="37735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srgbClr val="EE231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AskUs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8E3E1C-D9C2-4D4E-9429-F69E2662CE6A}"/>
              </a:ext>
            </a:extLst>
          </p:cNvPr>
          <p:cNvSpPr txBox="1"/>
          <p:nvPr/>
        </p:nvSpPr>
        <p:spPr>
          <a:xfrm>
            <a:off x="6855414" y="5212274"/>
            <a:ext cx="7302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918-549-7323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49CE94-D39A-4D17-91AC-6CE1A5CEA7FD}"/>
              </a:ext>
            </a:extLst>
          </p:cNvPr>
          <p:cNvSpPr txBox="1"/>
          <p:nvPr/>
        </p:nvSpPr>
        <p:spPr>
          <a:xfrm>
            <a:off x="6095098" y="5575464"/>
            <a:ext cx="7302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askus@tulsalibrary.org</a:t>
            </a:r>
          </a:p>
        </p:txBody>
      </p:sp>
    </p:spTree>
    <p:extLst>
      <p:ext uri="{BB962C8B-B14F-4D97-AF65-F5344CB8AC3E}">
        <p14:creationId xmlns:p14="http://schemas.microsoft.com/office/powerpoint/2010/main" val="392834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61C6-A0B4-4A64-8D80-123AD1CA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838B4C9B-5738-4A91-93B2-24657D579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27B01D-EF63-41E2-809A-5D8EB44B5412}"/>
              </a:ext>
            </a:extLst>
          </p:cNvPr>
          <p:cNvSpPr txBox="1"/>
          <p:nvPr/>
        </p:nvSpPr>
        <p:spPr>
          <a:xfrm>
            <a:off x="2531918" y="2685098"/>
            <a:ext cx="7128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2F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Aubrey.Naiman@tulsalibrary.org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918-549-7429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712" t="13833" r="2811" b="25519"/>
          <a:stretch/>
        </p:blipFill>
        <p:spPr>
          <a:xfrm>
            <a:off x="3287820" y="600930"/>
            <a:ext cx="5467114" cy="17594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27B01D-EF63-41E2-809A-5D8EB44B5412}"/>
              </a:ext>
            </a:extLst>
          </p:cNvPr>
          <p:cNvSpPr txBox="1"/>
          <p:nvPr/>
        </p:nvSpPr>
        <p:spPr>
          <a:xfrm>
            <a:off x="2457295" y="3840831"/>
            <a:ext cx="7128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2F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AskUs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918-549-7323</a:t>
            </a:r>
          </a:p>
        </p:txBody>
      </p:sp>
      <p:sp>
        <p:nvSpPr>
          <p:cNvPr id="3" name="Rectangle 2"/>
          <p:cNvSpPr/>
          <p:nvPr/>
        </p:nvSpPr>
        <p:spPr>
          <a:xfrm>
            <a:off x="6880072" y="1967537"/>
            <a:ext cx="45719" cy="189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6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A3FBE1ED-663F-446B-ABD4-D29A9B453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19026" y="2274838"/>
            <a:ext cx="67539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Graduation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prstClr val="black"/>
                </a:solidFill>
                <a:latin typeface="Calibri" panose="020F0502020204030204"/>
              </a:rPr>
              <a:t>September 28 from 10-12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 36°N Basecamp</a:t>
            </a:r>
          </a:p>
        </p:txBody>
      </p:sp>
    </p:spTree>
    <p:extLst>
      <p:ext uri="{BB962C8B-B14F-4D97-AF65-F5344CB8AC3E}">
        <p14:creationId xmlns:p14="http://schemas.microsoft.com/office/powerpoint/2010/main" val="356210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chart&#10;&#10;Description automatically generated">
            <a:extLst>
              <a:ext uri="{FF2B5EF4-FFF2-40B4-BE49-F238E27FC236}">
                <a16:creationId xmlns:a16="http://schemas.microsoft.com/office/drawing/2014/main" id="{3053D07C-5ED7-483A-8F9D-F6EB31D50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6C8365-93B5-4383-91C2-F70821A95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471" y="3429000"/>
            <a:ext cx="1467055" cy="14765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62FA58D-E285-4352-8821-B25EA6183C45}"/>
              </a:ext>
            </a:extLst>
          </p:cNvPr>
          <p:cNvSpPr txBox="1"/>
          <p:nvPr/>
        </p:nvSpPr>
        <p:spPr>
          <a:xfrm>
            <a:off x="2719026" y="2274838"/>
            <a:ext cx="6753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Survey</a:t>
            </a:r>
          </a:p>
        </p:txBody>
      </p:sp>
    </p:spTree>
    <p:extLst>
      <p:ext uri="{BB962C8B-B14F-4D97-AF65-F5344CB8AC3E}">
        <p14:creationId xmlns:p14="http://schemas.microsoft.com/office/powerpoint/2010/main" val="291738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10223</TotalTime>
  <Words>35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Eras Bold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Lozano, Heather</dc:creator>
  <cp:lastModifiedBy>Conley, Clovis</cp:lastModifiedBy>
  <cp:revision>11</cp:revision>
  <dcterms:created xsi:type="dcterms:W3CDTF">2022-10-12T14:52:54Z</dcterms:created>
  <dcterms:modified xsi:type="dcterms:W3CDTF">2024-08-24T14:29:33Z</dcterms:modified>
</cp:coreProperties>
</file>