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9.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2.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3.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7.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8.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42.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43.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notesSlides/notesSlide44.xml" ContentType="application/vnd.openxmlformats-officedocument.presentationml.notesSlide+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notesSlides/notesSlide45.xml" ContentType="application/vnd.openxmlformats-officedocument.presentationml.notesSlide+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notesSlides/notesSlide46.xml" ContentType="application/vnd.openxmlformats-officedocument.presentationml.notesSlide+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notesSlides/notesSlide47.xml" ContentType="application/vnd.openxmlformats-officedocument.presentationml.notesSlide+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notesSlides/notesSlide48.xml" ContentType="application/vnd.openxmlformats-officedocument.presentationml.notesSlide+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50"/>
  </p:notesMasterIdLst>
  <p:sldIdLst>
    <p:sldId id="304" r:id="rId2"/>
    <p:sldId id="301" r:id="rId3"/>
    <p:sldId id="302" r:id="rId4"/>
    <p:sldId id="305" r:id="rId5"/>
    <p:sldId id="306" r:id="rId6"/>
    <p:sldId id="307" r:id="rId7"/>
    <p:sldId id="308" r:id="rId8"/>
    <p:sldId id="317" r:id="rId9"/>
    <p:sldId id="320" r:id="rId10"/>
    <p:sldId id="319" r:id="rId11"/>
    <p:sldId id="321" r:id="rId12"/>
    <p:sldId id="283" r:id="rId13"/>
    <p:sldId id="286" r:id="rId14"/>
    <p:sldId id="288" r:id="rId15"/>
    <p:sldId id="284" r:id="rId16"/>
    <p:sldId id="291" r:id="rId17"/>
    <p:sldId id="290" r:id="rId18"/>
    <p:sldId id="322" r:id="rId19"/>
    <p:sldId id="287" r:id="rId20"/>
    <p:sldId id="323" r:id="rId21"/>
    <p:sldId id="257" r:id="rId22"/>
    <p:sldId id="270" r:id="rId23"/>
    <p:sldId id="273" r:id="rId24"/>
    <p:sldId id="276" r:id="rId25"/>
    <p:sldId id="282" r:id="rId26"/>
    <p:sldId id="294" r:id="rId27"/>
    <p:sldId id="275" r:id="rId28"/>
    <p:sldId id="326" r:id="rId29"/>
    <p:sldId id="281" r:id="rId30"/>
    <p:sldId id="278" r:id="rId31"/>
    <p:sldId id="277" r:id="rId32"/>
    <p:sldId id="279" r:id="rId33"/>
    <p:sldId id="280" r:id="rId34"/>
    <p:sldId id="309" r:id="rId35"/>
    <p:sldId id="310" r:id="rId36"/>
    <p:sldId id="311" r:id="rId37"/>
    <p:sldId id="315" r:id="rId38"/>
    <p:sldId id="316" r:id="rId39"/>
    <p:sldId id="324" r:id="rId40"/>
    <p:sldId id="264" r:id="rId41"/>
    <p:sldId id="265" r:id="rId42"/>
    <p:sldId id="266" r:id="rId43"/>
    <p:sldId id="325" r:id="rId44"/>
    <p:sldId id="259" r:id="rId45"/>
    <p:sldId id="260" r:id="rId46"/>
    <p:sldId id="261" r:id="rId47"/>
    <p:sldId id="327" r:id="rId48"/>
    <p:sldId id="328"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7"/>
      </p:cViewPr>
      <p:guideLst/>
    </p:cSldViewPr>
  </p:slideViewPr>
  <p:notesTextViewPr>
    <p:cViewPr>
      <p:scale>
        <a:sx n="1" d="1"/>
        <a:sy n="1" d="1"/>
      </p:scale>
      <p:origin x="0" y="0"/>
    </p:cViewPr>
  </p:notesTextViewPr>
  <p:notesViewPr>
    <p:cSldViewPr snapToGrid="0">
      <p:cViewPr varScale="1">
        <p:scale>
          <a:sx n="62" d="100"/>
          <a:sy n="62" d="100"/>
        </p:scale>
        <p:origin x="3226" y="7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_rels/data10.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ata15.xml.rels><?xml version="1.0" encoding="UTF-8" standalone="yes"?>
<Relationships xmlns="http://schemas.openxmlformats.org/package/2006/relationships"><Relationship Id="rId8" Type="http://schemas.openxmlformats.org/officeDocument/2006/relationships/image" Target="../media/image39.svg"/><Relationship Id="rId13" Type="http://schemas.openxmlformats.org/officeDocument/2006/relationships/image" Target="../media/image43.png"/><Relationship Id="rId18" Type="http://schemas.openxmlformats.org/officeDocument/2006/relationships/image" Target="../media/image47.svg"/><Relationship Id="rId3" Type="http://schemas.openxmlformats.org/officeDocument/2006/relationships/image" Target="../media/image34.png"/><Relationship Id="rId7" Type="http://schemas.openxmlformats.org/officeDocument/2006/relationships/image" Target="../media/image38.png"/><Relationship Id="rId12" Type="http://schemas.openxmlformats.org/officeDocument/2006/relationships/image" Target="../media/image42.svg"/><Relationship Id="rId17" Type="http://schemas.openxmlformats.org/officeDocument/2006/relationships/image" Target="../media/image46.png"/><Relationship Id="rId2" Type="http://schemas.openxmlformats.org/officeDocument/2006/relationships/image" Target="../media/image33.svg"/><Relationship Id="rId16" Type="http://schemas.openxmlformats.org/officeDocument/2006/relationships/image" Target="../media/image45.svg"/><Relationship Id="rId1" Type="http://schemas.openxmlformats.org/officeDocument/2006/relationships/image" Target="../media/image32.png"/><Relationship Id="rId6" Type="http://schemas.openxmlformats.org/officeDocument/2006/relationships/image" Target="../media/image37.svg"/><Relationship Id="rId11" Type="http://schemas.openxmlformats.org/officeDocument/2006/relationships/image" Target="../media/image16.png"/><Relationship Id="rId5" Type="http://schemas.openxmlformats.org/officeDocument/2006/relationships/image" Target="../media/image36.png"/><Relationship Id="rId15" Type="http://schemas.openxmlformats.org/officeDocument/2006/relationships/image" Target="../media/image28.png"/><Relationship Id="rId10" Type="http://schemas.openxmlformats.org/officeDocument/2006/relationships/image" Target="../media/image41.svg"/><Relationship Id="rId4" Type="http://schemas.openxmlformats.org/officeDocument/2006/relationships/image" Target="../media/image35.svg"/><Relationship Id="rId9" Type="http://schemas.openxmlformats.org/officeDocument/2006/relationships/image" Target="../media/image40.png"/><Relationship Id="rId14" Type="http://schemas.openxmlformats.org/officeDocument/2006/relationships/image" Target="../media/image44.svg"/></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9.svg"/><Relationship Id="rId1" Type="http://schemas.openxmlformats.org/officeDocument/2006/relationships/image" Target="../media/image48.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7.svg"/></Relationships>
</file>

<file path=ppt/diagrams/_rels/data21.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51.svg"/><Relationship Id="rId1" Type="http://schemas.openxmlformats.org/officeDocument/2006/relationships/image" Target="../media/image50.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49.svg"/></Relationships>
</file>

<file path=ppt/diagrams/_rels/data22.xml.rels><?xml version="1.0" encoding="UTF-8" standalone="yes"?>
<Relationships xmlns="http://schemas.openxmlformats.org/package/2006/relationships"><Relationship Id="rId8" Type="http://schemas.openxmlformats.org/officeDocument/2006/relationships/image" Target="../media/image53.svg"/><Relationship Id="rId3" Type="http://schemas.openxmlformats.org/officeDocument/2006/relationships/image" Target="../media/image8.png"/><Relationship Id="rId7" Type="http://schemas.openxmlformats.org/officeDocument/2006/relationships/image" Target="../media/image5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9.svg"/></Relationships>
</file>

<file path=ppt/diagrams/_rels/data24.xml.rels><?xml version="1.0" encoding="UTF-8" standalone="yes"?>
<Relationships xmlns="http://schemas.openxmlformats.org/package/2006/relationships"><Relationship Id="rId8" Type="http://schemas.openxmlformats.org/officeDocument/2006/relationships/image" Target="../media/image59.svg"/><Relationship Id="rId3" Type="http://schemas.openxmlformats.org/officeDocument/2006/relationships/image" Target="../media/image54.png"/><Relationship Id="rId7" Type="http://schemas.openxmlformats.org/officeDocument/2006/relationships/image" Target="../media/image58.png"/><Relationship Id="rId2" Type="http://schemas.openxmlformats.org/officeDocument/2006/relationships/image" Target="../media/image53.svg"/><Relationship Id="rId1" Type="http://schemas.openxmlformats.org/officeDocument/2006/relationships/image" Target="../media/image52.png"/><Relationship Id="rId6" Type="http://schemas.openxmlformats.org/officeDocument/2006/relationships/image" Target="../media/image57.svg"/><Relationship Id="rId5" Type="http://schemas.openxmlformats.org/officeDocument/2006/relationships/image" Target="../media/image56.png"/><Relationship Id="rId4" Type="http://schemas.openxmlformats.org/officeDocument/2006/relationships/image" Target="../media/image55.svg"/></Relationships>
</file>

<file path=ppt/diagrams/_rels/data25.xml.rels><?xml version="1.0" encoding="UTF-8" standalone="yes"?>
<Relationships xmlns="http://schemas.openxmlformats.org/package/2006/relationships"><Relationship Id="rId8" Type="http://schemas.openxmlformats.org/officeDocument/2006/relationships/image" Target="../media/image60.png"/><Relationship Id="rId13" Type="http://schemas.openxmlformats.org/officeDocument/2006/relationships/image" Target="../media/image63.svg"/><Relationship Id="rId3" Type="http://schemas.openxmlformats.org/officeDocument/2006/relationships/hyperlink" Target="https://www.irs.gov/businesses/small-businesses-self-employed/recommended-reading-for-small-businesses" TargetMode="External"/><Relationship Id="rId7" Type="http://schemas.openxmlformats.org/officeDocument/2006/relationships/image" Target="../media/image23.svg"/><Relationship Id="rId12" Type="http://schemas.openxmlformats.org/officeDocument/2006/relationships/image" Target="../media/image62.png"/><Relationship Id="rId2" Type="http://schemas.openxmlformats.org/officeDocument/2006/relationships/hyperlink" Target="https://www.irsvideos.gov/Business/SBTW" TargetMode="External"/><Relationship Id="rId1" Type="http://schemas.openxmlformats.org/officeDocument/2006/relationships/hyperlink" Target="irs.gov" TargetMode="External"/><Relationship Id="rId6" Type="http://schemas.openxmlformats.org/officeDocument/2006/relationships/image" Target="../media/image22.png"/><Relationship Id="rId11" Type="http://schemas.openxmlformats.org/officeDocument/2006/relationships/image" Target="../media/image53.svg"/><Relationship Id="rId5" Type="http://schemas.openxmlformats.org/officeDocument/2006/relationships/hyperlink" Target="https://www.irs.gov/businesses/gig-economy-tax-center" TargetMode="External"/><Relationship Id="rId15" Type="http://schemas.openxmlformats.org/officeDocument/2006/relationships/image" Target="../media/image65.svg"/><Relationship Id="rId10" Type="http://schemas.openxmlformats.org/officeDocument/2006/relationships/image" Target="../media/image52.png"/><Relationship Id="rId4" Type="http://schemas.openxmlformats.org/officeDocument/2006/relationships/hyperlink" Target="https://www.irs.gov/businesses/small-businesses-self-employed" TargetMode="External"/><Relationship Id="rId9" Type="http://schemas.openxmlformats.org/officeDocument/2006/relationships/image" Target="../media/image61.svg"/><Relationship Id="rId14" Type="http://schemas.openxmlformats.org/officeDocument/2006/relationships/image" Target="../media/image64.png"/></Relationships>
</file>

<file path=ppt/diagrams/_rels/data26.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hyperlink" Target="https://lnks.gd/l/eyJhbGciOiJIUzI1NiJ9.eyJidWxsZXRpbl9saW5rX2lkIjoxMzAsInVyaSI6ImJwMjpjbGljayIsInVybCI6Imh0dHBzOi8vd3d3Lmlyc3ZpZGVvcy5nb3YvQnVzaW5lc3MvU0JUVy9MZXNzb24zIiwiYnVsbGV0aW5faWQiOiIyMDIzMDUwMS43NjA0MTM4MSJ9.FG2E3Q6gMSe_0Y4I0obZIGdoDQLVcy5dkPMqSMKYekM/s/418637316/br/170561898671-l" TargetMode="External"/><Relationship Id="rId7" Type="http://schemas.openxmlformats.org/officeDocument/2006/relationships/image" Target="../media/image24.png"/><Relationship Id="rId12" Type="http://schemas.openxmlformats.org/officeDocument/2006/relationships/image" Target="../media/image66.svg"/><Relationship Id="rId2" Type="http://schemas.openxmlformats.org/officeDocument/2006/relationships/hyperlink" Target="https://lnks.gd/l/eyJhbGciOiJIUzI1NiJ9.eyJidWxsZXRpbl9saW5rX2lkIjoxMjksInVyaSI6ImJwMjpjbGljayIsInVybCI6Imh0dHBzOi8vd3d3Lmlyc3ZpZGVvcy5nb3YvQnVzaW5lc3MvU0JUVy9MZXNzb24yIiwiYnVsbGV0aW5faWQiOiIyMDIzMDUwMS43NjA0MTM4MSJ9.b48xARr-fZuq7vbSdupO-8gsK1fyUkiQKcLCvlMTNFg/s/418637316/br/170561898671-l" TargetMode="External"/><Relationship Id="rId1" Type="http://schemas.openxmlformats.org/officeDocument/2006/relationships/hyperlink" Target="https://lnks.gd/l/eyJhbGciOiJIUzI1NiJ9.eyJidWxsZXRpbl9saW5rX2lkIjoxMjgsInVyaSI6ImJwMjpjbGljayIsInVybCI6Imh0dHBzOi8vd3d3Lmlyc3ZpZGVvcy5nb3YvQnVzaW5lc3MvU0JUVy9MZXNzb24xIiwiYnVsbGV0aW5faWQiOiIyMDIzMDUwMS43NjA0MTM4MSJ9.nM-wjXoe6N31oQU02bXWCm4kEqyN5cWnl1mPpoXdN-k/s/418637316/br/170561898671-l" TargetMode="External"/><Relationship Id="rId6" Type="http://schemas.openxmlformats.org/officeDocument/2006/relationships/image" Target="../media/image17.svg"/><Relationship Id="rId11" Type="http://schemas.openxmlformats.org/officeDocument/2006/relationships/image" Target="../media/image38.png"/><Relationship Id="rId5" Type="http://schemas.openxmlformats.org/officeDocument/2006/relationships/image" Target="../media/image16.png"/><Relationship Id="rId10" Type="http://schemas.openxmlformats.org/officeDocument/2006/relationships/image" Target="../media/image7.svg"/><Relationship Id="rId4" Type="http://schemas.openxmlformats.org/officeDocument/2006/relationships/hyperlink" Target="https://lnks.gd/l/eyJhbGciOiJIUzI1NiJ9.eyJidWxsZXRpbl9saW5rX2lkIjoxMzEsInVyaSI6ImJwMjpjbGljayIsInVybCI6Imh0dHBzOi8vd3d3Lmlyc3ZpZGVvcy5nb3YvQnVzaW5lc3MvU0JUVy9MZXNzb240IiwiYnVsbGV0aW5faWQiOiIyMDIzMDUwMS43NjA0MTM4MSJ9.gN6RRn0L4OWMIMEcidzSneMVLSnphwh_7Z3GGQajNsA/s/418637316/br/170561898671-l" TargetMode="External"/><Relationship Id="rId9" Type="http://schemas.openxmlformats.org/officeDocument/2006/relationships/image" Target="../media/image6.png"/></Relationships>
</file>

<file path=ppt/diagrams/_rels/data27.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hyperlink" Target="https://lnks.gd/l/eyJhbGciOiJIUzI1NiJ9.eyJidWxsZXRpbl9saW5rX2lkIjoxMzQsInVyaSI6ImJwMjpjbGljayIsInVybCI6Imh0dHBzOi8vd3d3Lmlyc3ZpZGVvcy5nb3YvQnVzaW5lc3MvU0JUVy9MZXNzb243IiwiYnVsbGV0aW5faWQiOiIyMDIzMDUwMS43NjA0MTM4MSJ9.B1YmMykDRFL8ga1oq8vKdGFngC8vWY5qM29M4HAOoSA/s/418637316/br/170561898671-l" TargetMode="External"/><Relationship Id="rId7" Type="http://schemas.openxmlformats.org/officeDocument/2006/relationships/image" Target="../media/image24.png"/><Relationship Id="rId12" Type="http://schemas.openxmlformats.org/officeDocument/2006/relationships/image" Target="../media/image68.svg"/><Relationship Id="rId2" Type="http://schemas.openxmlformats.org/officeDocument/2006/relationships/hyperlink" Target="https://lnks.gd/l/eyJhbGciOiJIUzI1NiJ9.eyJidWxsZXRpbl9saW5rX2lkIjoxMzMsInVyaSI6ImJwMjpjbGljayIsInVybCI6Imh0dHBzOi8vd3d3Lmlyc3ZpZGVvcy5nb3YvQnVzaW5lc3MvU0JUVy9MZXNzb242IiwiYnVsbGV0aW5faWQiOiIyMDIzMDUwMS43NjA0MTM4MSJ9.5Vgno4suG2spsH_KV7zTfSCKzIVQ3FT6jahlVyt_xO8/s/418637316/br/170561898671-l" TargetMode="External"/><Relationship Id="rId1" Type="http://schemas.openxmlformats.org/officeDocument/2006/relationships/hyperlink" Target="https://lnks.gd/l/eyJhbGciOiJIUzI1NiJ9.eyJidWxsZXRpbl9saW5rX2lkIjoxMzIsInVyaSI6ImJwMjpjbGljayIsInVybCI6Imh0dHBzOi8vd3d3Lmlyc3ZpZGVvcy5nb3YvQnVzaW5lc3MvU0JUVy9MZXNzb241IiwiYnVsbGV0aW5faWQiOiIyMDIzMDUwMS43NjA0MTM4MSJ9.9AwffzmzzUYL4--2we1TkL8wRO0N699lK7_RsABHKog/s/418637316/br/170561898671-l" TargetMode="External"/><Relationship Id="rId6" Type="http://schemas.openxmlformats.org/officeDocument/2006/relationships/image" Target="../media/image17.svg"/><Relationship Id="rId11" Type="http://schemas.openxmlformats.org/officeDocument/2006/relationships/image" Target="../media/image67.png"/><Relationship Id="rId5" Type="http://schemas.openxmlformats.org/officeDocument/2006/relationships/image" Target="../media/image16.png"/><Relationship Id="rId10" Type="http://schemas.openxmlformats.org/officeDocument/2006/relationships/image" Target="../media/image7.svg"/><Relationship Id="rId4" Type="http://schemas.openxmlformats.org/officeDocument/2006/relationships/hyperlink" Target="https://lnks.gd/l/eyJhbGciOiJIUzI1NiJ9.eyJidWxsZXRpbl9saW5rX2lkIjoxMzUsInVyaSI6ImJwMjpjbGljayIsInVybCI6Imh0dHBzOi8vd3d3Lmlyc3ZpZGVvcy5nb3YvQnVzaW5lc3MvU0JUVy9MZXNzb244IiwiYnVsbGV0aW5faWQiOiIyMDIzMDUwMS43NjA0MTM4MSJ9.0q25v_8EB7tNR40wYuNq7leU4X89dgsTb3LLpdmkWFg/s/418637316/br/170561898671-l" TargetMode="External"/><Relationship Id="rId9" Type="http://schemas.openxmlformats.org/officeDocument/2006/relationships/image" Target="../media/image6.png"/></Relationships>
</file>

<file path=ppt/diagrams/_rels/data28.xml.rels><?xml version="1.0" encoding="UTF-8" standalone="yes"?>
<Relationships xmlns="http://schemas.openxmlformats.org/package/2006/relationships"><Relationship Id="rId8" Type="http://schemas.openxmlformats.org/officeDocument/2006/relationships/image" Target="../media/image69.png"/><Relationship Id="rId13" Type="http://schemas.openxmlformats.org/officeDocument/2006/relationships/image" Target="../media/image17.svg"/><Relationship Id="rId3" Type="http://schemas.openxmlformats.org/officeDocument/2006/relationships/hyperlink" Target="https://www.irs.gov/publications/p463" TargetMode="External"/><Relationship Id="rId7" Type="http://schemas.openxmlformats.org/officeDocument/2006/relationships/image" Target="../media/image53.svg"/><Relationship Id="rId12" Type="http://schemas.openxmlformats.org/officeDocument/2006/relationships/image" Target="../media/image16.png"/><Relationship Id="rId2" Type="http://schemas.openxmlformats.org/officeDocument/2006/relationships/hyperlink" Target="https://www.irs.gov/publications/p334" TargetMode="External"/><Relationship Id="rId1" Type="http://schemas.openxmlformats.org/officeDocument/2006/relationships/hyperlink" Target="https://www.irs.gov/publications/p15" TargetMode="External"/><Relationship Id="rId6" Type="http://schemas.openxmlformats.org/officeDocument/2006/relationships/image" Target="../media/image52.png"/><Relationship Id="rId11" Type="http://schemas.openxmlformats.org/officeDocument/2006/relationships/image" Target="../media/image72.svg"/><Relationship Id="rId5" Type="http://schemas.openxmlformats.org/officeDocument/2006/relationships/hyperlink" Target="https://www.irs.gov/publications/p531" TargetMode="External"/><Relationship Id="rId15" Type="http://schemas.openxmlformats.org/officeDocument/2006/relationships/image" Target="../media/image74.svg"/><Relationship Id="rId10" Type="http://schemas.openxmlformats.org/officeDocument/2006/relationships/image" Target="../media/image71.png"/><Relationship Id="rId4" Type="http://schemas.openxmlformats.org/officeDocument/2006/relationships/hyperlink" Target="https://www.irs.gov/publications/p505" TargetMode="External"/><Relationship Id="rId9" Type="http://schemas.openxmlformats.org/officeDocument/2006/relationships/image" Target="../media/image70.svg"/><Relationship Id="rId14" Type="http://schemas.openxmlformats.org/officeDocument/2006/relationships/image" Target="../media/image73.png"/></Relationships>
</file>

<file path=ppt/diagrams/_rels/data29.xml.rels><?xml version="1.0" encoding="UTF-8" standalone="yes"?>
<Relationships xmlns="http://schemas.openxmlformats.org/package/2006/relationships"><Relationship Id="rId8" Type="http://schemas.openxmlformats.org/officeDocument/2006/relationships/image" Target="../media/image70.svg"/><Relationship Id="rId13" Type="http://schemas.openxmlformats.org/officeDocument/2006/relationships/image" Target="../media/image77.png"/><Relationship Id="rId3" Type="http://schemas.openxmlformats.org/officeDocument/2006/relationships/hyperlink" Target="https://www.irs.gov/publications/p587" TargetMode="External"/><Relationship Id="rId7" Type="http://schemas.openxmlformats.org/officeDocument/2006/relationships/image" Target="../media/image69.png"/><Relationship Id="rId12" Type="http://schemas.openxmlformats.org/officeDocument/2006/relationships/image" Target="../media/image63.svg"/><Relationship Id="rId2" Type="http://schemas.openxmlformats.org/officeDocument/2006/relationships/hyperlink" Target="https://www.irs.gov/publications/p583" TargetMode="External"/><Relationship Id="rId1" Type="http://schemas.openxmlformats.org/officeDocument/2006/relationships/hyperlink" Target="https://www.irs.gov/publications/p535" TargetMode="External"/><Relationship Id="rId6" Type="http://schemas.openxmlformats.org/officeDocument/2006/relationships/image" Target="../media/image53.svg"/><Relationship Id="rId11" Type="http://schemas.openxmlformats.org/officeDocument/2006/relationships/image" Target="../media/image62.png"/><Relationship Id="rId5" Type="http://schemas.openxmlformats.org/officeDocument/2006/relationships/image" Target="../media/image52.png"/><Relationship Id="rId10" Type="http://schemas.openxmlformats.org/officeDocument/2006/relationships/image" Target="../media/image76.svg"/><Relationship Id="rId4" Type="http://schemas.openxmlformats.org/officeDocument/2006/relationships/hyperlink" Target="https://www.irs.gov/publications/p946" TargetMode="External"/><Relationship Id="rId9" Type="http://schemas.openxmlformats.org/officeDocument/2006/relationships/image" Target="../media/image75.png"/><Relationship Id="rId14" Type="http://schemas.openxmlformats.org/officeDocument/2006/relationships/image" Target="../media/image78.svg"/></Relationships>
</file>

<file path=ppt/diagrams/_rels/data3.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ata30.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hyperlink" Target="https://www.irs.gov/businesses/small-businesses-self-employed" TargetMode="External"/><Relationship Id="rId5" Type="http://schemas.openxmlformats.org/officeDocument/2006/relationships/image" Target="../media/image9.svg"/><Relationship Id="rId4" Type="http://schemas.openxmlformats.org/officeDocument/2006/relationships/image" Target="../media/image8.png"/></Relationships>
</file>

<file path=ppt/diagrams/_rels/data31.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hyperlink" Target="https://www.irs.gov/businesses/gig-economy-tax-center" TargetMode="External"/><Relationship Id="rId5" Type="http://schemas.openxmlformats.org/officeDocument/2006/relationships/image" Target="../media/image80.svg"/><Relationship Id="rId4" Type="http://schemas.openxmlformats.org/officeDocument/2006/relationships/image" Target="../media/image79.png"/></Relationships>
</file>

<file path=ppt/diagrams/_rels/data32.xml.rels><?xml version="1.0" encoding="UTF-8" standalone="yes"?>
<Relationships xmlns="http://schemas.openxmlformats.org/package/2006/relationships"><Relationship Id="rId3" Type="http://schemas.openxmlformats.org/officeDocument/2006/relationships/image" Target="../media/image23.svg"/><Relationship Id="rId7" Type="http://schemas.openxmlformats.org/officeDocument/2006/relationships/image" Target="../media/image68.svg"/><Relationship Id="rId2" Type="http://schemas.openxmlformats.org/officeDocument/2006/relationships/image" Target="../media/image22.png"/><Relationship Id="rId1" Type="http://schemas.openxmlformats.org/officeDocument/2006/relationships/hyperlink" Target="sba.gov" TargetMode="External"/><Relationship Id="rId6" Type="http://schemas.openxmlformats.org/officeDocument/2006/relationships/image" Target="../media/image67.png"/><Relationship Id="rId5" Type="http://schemas.openxmlformats.org/officeDocument/2006/relationships/image" Target="../media/image82.svg"/><Relationship Id="rId4" Type="http://schemas.openxmlformats.org/officeDocument/2006/relationships/image" Target="../media/image81.png"/></Relationships>
</file>

<file path=ppt/diagrams/_rels/data33.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hyperlink" Target="https://www.irs.gov/retirement-plans/tax-exempt-and-government-entities-resources-for-small-entities-and-self-employed" TargetMode="External"/><Relationship Id="rId5" Type="http://schemas.openxmlformats.org/officeDocument/2006/relationships/image" Target="../media/image15.svg"/><Relationship Id="rId4" Type="http://schemas.openxmlformats.org/officeDocument/2006/relationships/image" Target="../media/image14.png"/></Relationships>
</file>

<file path=ppt/diagrams/_rels/data8.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hyperlink" Target="https://www.irs.gov/businesses/small-businesses-self-employed/apply-for-an-employer-identification-number-ein-online" TargetMode="External"/><Relationship Id="rId5" Type="http://schemas.openxmlformats.org/officeDocument/2006/relationships/image" Target="../media/image23.svg"/><Relationship Id="rId4" Type="http://schemas.openxmlformats.org/officeDocument/2006/relationships/image" Target="../media/image22.png"/></Relationships>
</file>

<file path=ppt/diagrams/_rels/data9.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hyperlink" Target="https://oktap.tax.ok.gov/oktap/web/_/" TargetMode="External"/><Relationship Id="rId5" Type="http://schemas.openxmlformats.org/officeDocument/2006/relationships/image" Target="../media/image23.svg"/><Relationship Id="rId4" Type="http://schemas.openxmlformats.org/officeDocument/2006/relationships/image" Target="../media/image22.png"/></Relationships>
</file>

<file path=ppt/diagrams/_rels/drawing10.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rawing15.xml.rels><?xml version="1.0" encoding="UTF-8" standalone="yes"?>
<Relationships xmlns="http://schemas.openxmlformats.org/package/2006/relationships"><Relationship Id="rId8" Type="http://schemas.openxmlformats.org/officeDocument/2006/relationships/image" Target="../media/image39.svg"/><Relationship Id="rId13" Type="http://schemas.openxmlformats.org/officeDocument/2006/relationships/image" Target="../media/image43.png"/><Relationship Id="rId18" Type="http://schemas.openxmlformats.org/officeDocument/2006/relationships/image" Target="../media/image47.svg"/><Relationship Id="rId3" Type="http://schemas.openxmlformats.org/officeDocument/2006/relationships/image" Target="../media/image34.png"/><Relationship Id="rId7" Type="http://schemas.openxmlformats.org/officeDocument/2006/relationships/image" Target="../media/image38.png"/><Relationship Id="rId12" Type="http://schemas.openxmlformats.org/officeDocument/2006/relationships/image" Target="../media/image42.svg"/><Relationship Id="rId17" Type="http://schemas.openxmlformats.org/officeDocument/2006/relationships/image" Target="../media/image46.png"/><Relationship Id="rId2" Type="http://schemas.openxmlformats.org/officeDocument/2006/relationships/image" Target="../media/image33.svg"/><Relationship Id="rId16" Type="http://schemas.openxmlformats.org/officeDocument/2006/relationships/image" Target="../media/image45.svg"/><Relationship Id="rId1" Type="http://schemas.openxmlformats.org/officeDocument/2006/relationships/image" Target="../media/image32.png"/><Relationship Id="rId6" Type="http://schemas.openxmlformats.org/officeDocument/2006/relationships/image" Target="../media/image37.svg"/><Relationship Id="rId11" Type="http://schemas.openxmlformats.org/officeDocument/2006/relationships/image" Target="../media/image16.png"/><Relationship Id="rId5" Type="http://schemas.openxmlformats.org/officeDocument/2006/relationships/image" Target="../media/image36.png"/><Relationship Id="rId15" Type="http://schemas.openxmlformats.org/officeDocument/2006/relationships/image" Target="../media/image28.png"/><Relationship Id="rId10" Type="http://schemas.openxmlformats.org/officeDocument/2006/relationships/image" Target="../media/image41.svg"/><Relationship Id="rId4" Type="http://schemas.openxmlformats.org/officeDocument/2006/relationships/image" Target="../media/image35.svg"/><Relationship Id="rId9" Type="http://schemas.openxmlformats.org/officeDocument/2006/relationships/image" Target="../media/image40.png"/><Relationship Id="rId14" Type="http://schemas.openxmlformats.org/officeDocument/2006/relationships/image" Target="../media/image4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9.svg"/><Relationship Id="rId1" Type="http://schemas.openxmlformats.org/officeDocument/2006/relationships/image" Target="../media/image48.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7.svg"/></Relationships>
</file>

<file path=ppt/diagrams/_rels/drawing21.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51.svg"/><Relationship Id="rId1" Type="http://schemas.openxmlformats.org/officeDocument/2006/relationships/image" Target="../media/image50.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49.svg"/></Relationships>
</file>

<file path=ppt/diagrams/_rels/drawing22.xml.rels><?xml version="1.0" encoding="UTF-8" standalone="yes"?>
<Relationships xmlns="http://schemas.openxmlformats.org/package/2006/relationships"><Relationship Id="rId8" Type="http://schemas.openxmlformats.org/officeDocument/2006/relationships/image" Target="../media/image53.svg"/><Relationship Id="rId3" Type="http://schemas.openxmlformats.org/officeDocument/2006/relationships/image" Target="../media/image8.png"/><Relationship Id="rId7" Type="http://schemas.openxmlformats.org/officeDocument/2006/relationships/image" Target="../media/image5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9.svg"/></Relationships>
</file>

<file path=ppt/diagrams/_rels/drawing24.xml.rels><?xml version="1.0" encoding="UTF-8" standalone="yes"?>
<Relationships xmlns="http://schemas.openxmlformats.org/package/2006/relationships"><Relationship Id="rId8" Type="http://schemas.openxmlformats.org/officeDocument/2006/relationships/image" Target="../media/image59.svg"/><Relationship Id="rId3" Type="http://schemas.openxmlformats.org/officeDocument/2006/relationships/image" Target="../media/image54.png"/><Relationship Id="rId7" Type="http://schemas.openxmlformats.org/officeDocument/2006/relationships/image" Target="../media/image58.png"/><Relationship Id="rId2" Type="http://schemas.openxmlformats.org/officeDocument/2006/relationships/image" Target="../media/image53.svg"/><Relationship Id="rId1" Type="http://schemas.openxmlformats.org/officeDocument/2006/relationships/image" Target="../media/image52.png"/><Relationship Id="rId6" Type="http://schemas.openxmlformats.org/officeDocument/2006/relationships/image" Target="../media/image57.svg"/><Relationship Id="rId5" Type="http://schemas.openxmlformats.org/officeDocument/2006/relationships/image" Target="../media/image56.png"/><Relationship Id="rId4" Type="http://schemas.openxmlformats.org/officeDocument/2006/relationships/image" Target="../media/image55.svg"/></Relationships>
</file>

<file path=ppt/diagrams/_rels/drawing25.xml.rels><?xml version="1.0" encoding="UTF-8" standalone="yes"?>
<Relationships xmlns="http://schemas.openxmlformats.org/package/2006/relationships"><Relationship Id="rId8" Type="http://schemas.openxmlformats.org/officeDocument/2006/relationships/image" Target="../media/image53.svg"/><Relationship Id="rId13" Type="http://schemas.openxmlformats.org/officeDocument/2006/relationships/image" Target="../media/image64.png"/><Relationship Id="rId3" Type="http://schemas.openxmlformats.org/officeDocument/2006/relationships/hyperlink" Target="irs.gov" TargetMode="External"/><Relationship Id="rId7" Type="http://schemas.openxmlformats.org/officeDocument/2006/relationships/image" Target="../media/image52.png"/><Relationship Id="rId12" Type="http://schemas.openxmlformats.org/officeDocument/2006/relationships/hyperlink" Target="https://www.irs.gov/businesses/small-businesses-self-employed" TargetMode="External"/><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hyperlink" Target="https://www.irsvideos.gov/Business/SBTW" TargetMode="External"/><Relationship Id="rId11" Type="http://schemas.openxmlformats.org/officeDocument/2006/relationships/image" Target="../media/image63.svg"/><Relationship Id="rId5" Type="http://schemas.openxmlformats.org/officeDocument/2006/relationships/image" Target="../media/image61.svg"/><Relationship Id="rId15" Type="http://schemas.openxmlformats.org/officeDocument/2006/relationships/hyperlink" Target="https://www.irs.gov/businesses/gig-economy-tax-center" TargetMode="External"/><Relationship Id="rId10" Type="http://schemas.openxmlformats.org/officeDocument/2006/relationships/image" Target="../media/image62.png"/><Relationship Id="rId4" Type="http://schemas.openxmlformats.org/officeDocument/2006/relationships/image" Target="../media/image60.png"/><Relationship Id="rId9" Type="http://schemas.openxmlformats.org/officeDocument/2006/relationships/hyperlink" Target="https://www.irs.gov/businesses/small-businesses-self-employed/recommended-reading-for-small-businesses" TargetMode="External"/><Relationship Id="rId14" Type="http://schemas.openxmlformats.org/officeDocument/2006/relationships/image" Target="../media/image65.svg"/></Relationships>
</file>

<file path=ppt/diagrams/_rels/drawing26.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hyperlink" Target="https://lnks.gd/l/eyJhbGciOiJIUzI1NiJ9.eyJidWxsZXRpbl9saW5rX2lkIjoxMjgsInVyaSI6ImJwMjpjbGljayIsInVybCI6Imh0dHBzOi8vd3d3Lmlyc3ZpZGVvcy5nb3YvQnVzaW5lc3MvU0JUVy9MZXNzb24xIiwiYnVsbGV0aW5faWQiOiIyMDIzMDUwMS43NjA0MTM4MSJ9.nM-wjXoe6N31oQU02bXWCm4kEqyN5cWnl1mPpoXdN-k/s/418637316/br/170561898671-l" TargetMode="External"/><Relationship Id="rId7" Type="http://schemas.openxmlformats.org/officeDocument/2006/relationships/image" Target="../media/image6.png"/><Relationship Id="rId12" Type="http://schemas.openxmlformats.org/officeDocument/2006/relationships/hyperlink" Target="https://lnks.gd/l/eyJhbGciOiJIUzI1NiJ9.eyJidWxsZXRpbl9saW5rX2lkIjoxMzEsInVyaSI6ImJwMjpjbGljayIsInVybCI6Imh0dHBzOi8vd3d3Lmlyc3ZpZGVvcy5nb3YvQnVzaW5lc3MvU0JUVy9MZXNzb240IiwiYnVsbGV0aW5faWQiOiIyMDIzMDUwMS43NjA0MTM4MSJ9.gN6RRn0L4OWMIMEcidzSneMVLSnphwh_7Z3GGQajNsA/s/418637316/br/170561898671-l" TargetMode="External"/><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hyperlink" Target="https://lnks.gd/l/eyJhbGciOiJIUzI1NiJ9.eyJidWxsZXRpbl9saW5rX2lkIjoxMjksInVyaSI6ImJwMjpjbGljayIsInVybCI6Imh0dHBzOi8vd3d3Lmlyc3ZpZGVvcy5nb3YvQnVzaW5lc3MvU0JUVy9MZXNzb24yIiwiYnVsbGV0aW5faWQiOiIyMDIzMDUwMS43NjA0MTM4MSJ9.b48xARr-fZuq7vbSdupO-8gsK1fyUkiQKcLCvlMTNFg/s/418637316/br/170561898671-l" TargetMode="External"/><Relationship Id="rId11" Type="http://schemas.openxmlformats.org/officeDocument/2006/relationships/image" Target="../media/image66.svg"/><Relationship Id="rId5" Type="http://schemas.openxmlformats.org/officeDocument/2006/relationships/image" Target="../media/image25.svg"/><Relationship Id="rId10" Type="http://schemas.openxmlformats.org/officeDocument/2006/relationships/image" Target="../media/image38.png"/><Relationship Id="rId4" Type="http://schemas.openxmlformats.org/officeDocument/2006/relationships/image" Target="../media/image24.png"/><Relationship Id="rId9" Type="http://schemas.openxmlformats.org/officeDocument/2006/relationships/hyperlink" Target="https://lnks.gd/l/eyJhbGciOiJIUzI1NiJ9.eyJidWxsZXRpbl9saW5rX2lkIjoxMzAsInVyaSI6ImJwMjpjbGljayIsInVybCI6Imh0dHBzOi8vd3d3Lmlyc3ZpZGVvcy5nb3YvQnVzaW5lc3MvU0JUVy9MZXNzb24zIiwiYnVsbGV0aW5faWQiOiIyMDIzMDUwMS43NjA0MTM4MSJ9.FG2E3Q6gMSe_0Y4I0obZIGdoDQLVcy5dkPMqSMKYekM/s/418637316/br/170561898671-l" TargetMode="External"/></Relationships>
</file>

<file path=ppt/diagrams/_rels/drawing27.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hyperlink" Target="https://lnks.gd/l/eyJhbGciOiJIUzI1NiJ9.eyJidWxsZXRpbl9saW5rX2lkIjoxMzIsInVyaSI6ImJwMjpjbGljayIsInVybCI6Imh0dHBzOi8vd3d3Lmlyc3ZpZGVvcy5nb3YvQnVzaW5lc3MvU0JUVy9MZXNzb241IiwiYnVsbGV0aW5faWQiOiIyMDIzMDUwMS43NjA0MTM4MSJ9.9AwffzmzzUYL4--2we1TkL8wRO0N699lK7_RsABHKog/s/418637316/br/170561898671-l" TargetMode="External"/><Relationship Id="rId7" Type="http://schemas.openxmlformats.org/officeDocument/2006/relationships/image" Target="../media/image6.png"/><Relationship Id="rId12" Type="http://schemas.openxmlformats.org/officeDocument/2006/relationships/hyperlink" Target="https://lnks.gd/l/eyJhbGciOiJIUzI1NiJ9.eyJidWxsZXRpbl9saW5rX2lkIjoxMzUsInVyaSI6ImJwMjpjbGljayIsInVybCI6Imh0dHBzOi8vd3d3Lmlyc3ZpZGVvcy5nb3YvQnVzaW5lc3MvU0JUVy9MZXNzb244IiwiYnVsbGV0aW5faWQiOiIyMDIzMDUwMS43NjA0MTM4MSJ9.0q25v_8EB7tNR40wYuNq7leU4X89dgsTb3LLpdmkWFg/s/418637316/br/170561898671-l" TargetMode="External"/><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hyperlink" Target="https://lnks.gd/l/eyJhbGciOiJIUzI1NiJ9.eyJidWxsZXRpbl9saW5rX2lkIjoxMzMsInVyaSI6ImJwMjpjbGljayIsInVybCI6Imh0dHBzOi8vd3d3Lmlyc3ZpZGVvcy5nb3YvQnVzaW5lc3MvU0JUVy9MZXNzb242IiwiYnVsbGV0aW5faWQiOiIyMDIzMDUwMS43NjA0MTM4MSJ9.5Vgno4suG2spsH_KV7zTfSCKzIVQ3FT6jahlVyt_xO8/s/418637316/br/170561898671-l" TargetMode="External"/><Relationship Id="rId11" Type="http://schemas.openxmlformats.org/officeDocument/2006/relationships/image" Target="../media/image68.svg"/><Relationship Id="rId5" Type="http://schemas.openxmlformats.org/officeDocument/2006/relationships/image" Target="../media/image25.svg"/><Relationship Id="rId10" Type="http://schemas.openxmlformats.org/officeDocument/2006/relationships/image" Target="../media/image67.png"/><Relationship Id="rId4" Type="http://schemas.openxmlformats.org/officeDocument/2006/relationships/image" Target="../media/image24.png"/><Relationship Id="rId9" Type="http://schemas.openxmlformats.org/officeDocument/2006/relationships/hyperlink" Target="https://lnks.gd/l/eyJhbGciOiJIUzI1NiJ9.eyJidWxsZXRpbl9saW5rX2lkIjoxMzQsInVyaSI6ImJwMjpjbGljayIsInVybCI6Imh0dHBzOi8vd3d3Lmlyc3ZpZGVvcy5nb3YvQnVzaW5lc3MvU0JUVy9MZXNzb243IiwiYnVsbGV0aW5faWQiOiIyMDIzMDUwMS43NjA0MTM4MSJ9.B1YmMykDRFL8ga1oq8vKdGFngC8vWY5qM29M4HAOoSA/s/418637316/br/170561898671-l" TargetMode="External"/></Relationships>
</file>

<file path=ppt/diagrams/_rels/drawing28.xml.rels><?xml version="1.0" encoding="UTF-8" standalone="yes"?>
<Relationships xmlns="http://schemas.openxmlformats.org/package/2006/relationships"><Relationship Id="rId8" Type="http://schemas.openxmlformats.org/officeDocument/2006/relationships/image" Target="../media/image72.svg"/><Relationship Id="rId13" Type="http://schemas.openxmlformats.org/officeDocument/2006/relationships/image" Target="../media/image73.png"/><Relationship Id="rId3" Type="http://schemas.openxmlformats.org/officeDocument/2006/relationships/hyperlink" Target="https://www.irs.gov/publications/p15" TargetMode="External"/><Relationship Id="rId7" Type="http://schemas.openxmlformats.org/officeDocument/2006/relationships/image" Target="../media/image71.png"/><Relationship Id="rId12" Type="http://schemas.openxmlformats.org/officeDocument/2006/relationships/hyperlink" Target="https://www.irs.gov/publications/p505" TargetMode="External"/><Relationship Id="rId2" Type="http://schemas.openxmlformats.org/officeDocument/2006/relationships/image" Target="../media/image53.svg"/><Relationship Id="rId1" Type="http://schemas.openxmlformats.org/officeDocument/2006/relationships/image" Target="../media/image52.png"/><Relationship Id="rId6" Type="http://schemas.openxmlformats.org/officeDocument/2006/relationships/hyperlink" Target="https://www.irs.gov/publications/p334" TargetMode="External"/><Relationship Id="rId11" Type="http://schemas.openxmlformats.org/officeDocument/2006/relationships/image" Target="../media/image17.svg"/><Relationship Id="rId5" Type="http://schemas.openxmlformats.org/officeDocument/2006/relationships/image" Target="../media/image70.svg"/><Relationship Id="rId15" Type="http://schemas.openxmlformats.org/officeDocument/2006/relationships/hyperlink" Target="https://www.irs.gov/publications/p531" TargetMode="External"/><Relationship Id="rId10" Type="http://schemas.openxmlformats.org/officeDocument/2006/relationships/image" Target="../media/image16.png"/><Relationship Id="rId4" Type="http://schemas.openxmlformats.org/officeDocument/2006/relationships/image" Target="../media/image69.png"/><Relationship Id="rId9" Type="http://schemas.openxmlformats.org/officeDocument/2006/relationships/hyperlink" Target="https://www.irs.gov/publications/p463" TargetMode="External"/><Relationship Id="rId14" Type="http://schemas.openxmlformats.org/officeDocument/2006/relationships/image" Target="../media/image74.svg"/></Relationships>
</file>

<file path=ppt/diagrams/_rels/drawing29.xml.rels><?xml version="1.0" encoding="UTF-8" standalone="yes"?>
<Relationships xmlns="http://schemas.openxmlformats.org/package/2006/relationships"><Relationship Id="rId8" Type="http://schemas.openxmlformats.org/officeDocument/2006/relationships/image" Target="../media/image76.svg"/><Relationship Id="rId13" Type="http://schemas.openxmlformats.org/officeDocument/2006/relationships/image" Target="../media/image77.png"/><Relationship Id="rId3" Type="http://schemas.openxmlformats.org/officeDocument/2006/relationships/hyperlink" Target="https://www.irs.gov/publications/p535" TargetMode="External"/><Relationship Id="rId7" Type="http://schemas.openxmlformats.org/officeDocument/2006/relationships/image" Target="../media/image75.png"/><Relationship Id="rId12" Type="http://schemas.openxmlformats.org/officeDocument/2006/relationships/hyperlink" Target="https://www.irs.gov/publications/p946" TargetMode="External"/><Relationship Id="rId2" Type="http://schemas.openxmlformats.org/officeDocument/2006/relationships/image" Target="../media/image53.svg"/><Relationship Id="rId1" Type="http://schemas.openxmlformats.org/officeDocument/2006/relationships/image" Target="../media/image52.png"/><Relationship Id="rId6" Type="http://schemas.openxmlformats.org/officeDocument/2006/relationships/hyperlink" Target="https://www.irs.gov/publications/p583" TargetMode="External"/><Relationship Id="rId11" Type="http://schemas.openxmlformats.org/officeDocument/2006/relationships/image" Target="../media/image63.svg"/><Relationship Id="rId5" Type="http://schemas.openxmlformats.org/officeDocument/2006/relationships/image" Target="../media/image70.svg"/><Relationship Id="rId10" Type="http://schemas.openxmlformats.org/officeDocument/2006/relationships/image" Target="../media/image62.png"/><Relationship Id="rId4" Type="http://schemas.openxmlformats.org/officeDocument/2006/relationships/image" Target="../media/image69.png"/><Relationship Id="rId9" Type="http://schemas.openxmlformats.org/officeDocument/2006/relationships/hyperlink" Target="https://www.irs.gov/publications/p587" TargetMode="External"/><Relationship Id="rId14" Type="http://schemas.openxmlformats.org/officeDocument/2006/relationships/image" Target="../media/image78.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rawing30.xml.rels><?xml version="1.0" encoding="UTF-8" standalone="yes"?>
<Relationships xmlns="http://schemas.openxmlformats.org/package/2006/relationships"><Relationship Id="rId3" Type="http://schemas.openxmlformats.org/officeDocument/2006/relationships/hyperlink" Target="https://www.irs.gov/businesses/small-businesses-self-employed" TargetMode="External"/><Relationship Id="rId2" Type="http://schemas.openxmlformats.org/officeDocument/2006/relationships/image" Target="../media/image23.svg"/><Relationship Id="rId1" Type="http://schemas.openxmlformats.org/officeDocument/2006/relationships/image" Target="../media/image22.png"/><Relationship Id="rId5" Type="http://schemas.openxmlformats.org/officeDocument/2006/relationships/image" Target="../media/image9.svg"/><Relationship Id="rId4" Type="http://schemas.openxmlformats.org/officeDocument/2006/relationships/image" Target="../media/image8.png"/></Relationships>
</file>

<file path=ppt/diagrams/_rels/drawing31.xml.rels><?xml version="1.0" encoding="UTF-8" standalone="yes"?>
<Relationships xmlns="http://schemas.openxmlformats.org/package/2006/relationships"><Relationship Id="rId3" Type="http://schemas.openxmlformats.org/officeDocument/2006/relationships/hyperlink" Target="https://www.irs.gov/businesses/gig-economy-tax-center" TargetMode="External"/><Relationship Id="rId2" Type="http://schemas.openxmlformats.org/officeDocument/2006/relationships/image" Target="../media/image23.svg"/><Relationship Id="rId1" Type="http://schemas.openxmlformats.org/officeDocument/2006/relationships/image" Target="../media/image22.png"/><Relationship Id="rId5" Type="http://schemas.openxmlformats.org/officeDocument/2006/relationships/image" Target="../media/image80.svg"/><Relationship Id="rId4" Type="http://schemas.openxmlformats.org/officeDocument/2006/relationships/image" Target="../media/image79.png"/></Relationships>
</file>

<file path=ppt/diagrams/_rels/drawing32.xml.rels><?xml version="1.0" encoding="UTF-8" standalone="yes"?>
<Relationships xmlns="http://schemas.openxmlformats.org/package/2006/relationships"><Relationship Id="rId3" Type="http://schemas.openxmlformats.org/officeDocument/2006/relationships/hyperlink" Target="sba.gov" TargetMode="External"/><Relationship Id="rId7" Type="http://schemas.openxmlformats.org/officeDocument/2006/relationships/image" Target="../media/image68.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67.png"/><Relationship Id="rId5" Type="http://schemas.openxmlformats.org/officeDocument/2006/relationships/image" Target="../media/image82.svg"/><Relationship Id="rId4" Type="http://schemas.openxmlformats.org/officeDocument/2006/relationships/image" Target="../media/image81.png"/></Relationships>
</file>

<file path=ppt/diagrams/_rels/drawing33.xml.rels><?xml version="1.0" encoding="UTF-8" standalone="yes"?>
<Relationships xmlns="http://schemas.openxmlformats.org/package/2006/relationships"><Relationship Id="rId3" Type="http://schemas.openxmlformats.org/officeDocument/2006/relationships/hyperlink" Target="https://www.irs.gov/retirement-plans/tax-exempt-and-government-entities-resources-for-small-entities-and-self-employed" TargetMode="External"/><Relationship Id="rId2" Type="http://schemas.openxmlformats.org/officeDocument/2006/relationships/image" Target="../media/image23.svg"/><Relationship Id="rId1" Type="http://schemas.openxmlformats.org/officeDocument/2006/relationships/image" Target="../media/image22.png"/><Relationship Id="rId5" Type="http://schemas.openxmlformats.org/officeDocument/2006/relationships/image" Target="../media/image15.svg"/><Relationship Id="rId4" Type="http://schemas.openxmlformats.org/officeDocument/2006/relationships/image" Target="../media/image14.png"/></Relationships>
</file>

<file path=ppt/diagrams/_rels/drawing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5" Type="http://schemas.openxmlformats.org/officeDocument/2006/relationships/hyperlink" Target="https://www.irs.gov/businesses/small-businesses-self-employed/apply-for-an-employer-identification-number-ein-online" TargetMode="External"/><Relationship Id="rId4" Type="http://schemas.openxmlformats.org/officeDocument/2006/relationships/image" Target="../media/image23.svg"/></Relationships>
</file>

<file path=ppt/diagrams/_rels/drawing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5" Type="http://schemas.openxmlformats.org/officeDocument/2006/relationships/hyperlink" Target="https://oktap.tax.ok.gov/oktap/web/_/" TargetMode="External"/><Relationship Id="rId4" Type="http://schemas.openxmlformats.org/officeDocument/2006/relationships/image" Target="../media/image23.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70D1D5-5CFF-4D5E-AE6F-BF4CFDA31096}" type="doc">
      <dgm:prSet loTypeId="urn:microsoft.com/office/officeart/2016/7/layout/BasicLinearProcessNumbered" loCatId="process" qsTypeId="urn:microsoft.com/office/officeart/2005/8/quickstyle/simple1" qsCatId="simple" csTypeId="urn:microsoft.com/office/officeart/2005/8/colors/accent1_2" csCatId="accent1" phldr="1"/>
      <dgm:spPr/>
      <dgm:t>
        <a:bodyPr/>
        <a:lstStyle/>
        <a:p>
          <a:endParaRPr lang="en-US"/>
        </a:p>
      </dgm:t>
    </dgm:pt>
    <dgm:pt modelId="{AA663F32-D88A-4942-A895-2F10AE9874BA}">
      <dgm:prSet/>
      <dgm:spPr/>
      <dgm:t>
        <a:bodyPr/>
        <a:lstStyle/>
        <a:p>
          <a:r>
            <a:rPr lang="en-US" b="0" i="0"/>
            <a:t>Conduct market research</a:t>
          </a:r>
          <a:endParaRPr lang="en-US"/>
        </a:p>
      </dgm:t>
    </dgm:pt>
    <dgm:pt modelId="{9ED068C0-73B7-4A90-B5E7-51EC4EB34B1A}" type="parTrans" cxnId="{7AE5727A-0E12-4349-8C00-F7A9E1731432}">
      <dgm:prSet/>
      <dgm:spPr/>
      <dgm:t>
        <a:bodyPr/>
        <a:lstStyle/>
        <a:p>
          <a:endParaRPr lang="en-US"/>
        </a:p>
      </dgm:t>
    </dgm:pt>
    <dgm:pt modelId="{08C585F4-8F6E-4DB8-AE45-653AE0038544}" type="sibTrans" cxnId="{7AE5727A-0E12-4349-8C00-F7A9E1731432}">
      <dgm:prSet phldrT="1" phldr="0"/>
      <dgm:spPr/>
      <dgm:t>
        <a:bodyPr/>
        <a:lstStyle/>
        <a:p>
          <a:r>
            <a:rPr lang="en-US"/>
            <a:t>1</a:t>
          </a:r>
        </a:p>
      </dgm:t>
    </dgm:pt>
    <dgm:pt modelId="{FC891851-0CB4-4B44-9484-99F17B017156}">
      <dgm:prSet/>
      <dgm:spPr/>
      <dgm:t>
        <a:bodyPr/>
        <a:lstStyle/>
        <a:p>
          <a:r>
            <a:rPr lang="en-US" b="0" i="0"/>
            <a:t>Write your business plan</a:t>
          </a:r>
          <a:endParaRPr lang="en-US"/>
        </a:p>
      </dgm:t>
    </dgm:pt>
    <dgm:pt modelId="{A8E8A415-E163-4CC0-871B-66B7B62BBF42}" type="parTrans" cxnId="{E0DCBE54-BC8C-472C-BE3D-7C498ED4AD38}">
      <dgm:prSet/>
      <dgm:spPr/>
      <dgm:t>
        <a:bodyPr/>
        <a:lstStyle/>
        <a:p>
          <a:endParaRPr lang="en-US"/>
        </a:p>
      </dgm:t>
    </dgm:pt>
    <dgm:pt modelId="{9D85FD1E-6C19-4E70-9C88-384932FDB70A}" type="sibTrans" cxnId="{E0DCBE54-BC8C-472C-BE3D-7C498ED4AD38}">
      <dgm:prSet phldrT="2" phldr="0"/>
      <dgm:spPr/>
      <dgm:t>
        <a:bodyPr/>
        <a:lstStyle/>
        <a:p>
          <a:r>
            <a:rPr lang="en-US"/>
            <a:t>2</a:t>
          </a:r>
        </a:p>
      </dgm:t>
    </dgm:pt>
    <dgm:pt modelId="{EAD29382-C288-453B-B762-B9B80242BC97}">
      <dgm:prSet/>
      <dgm:spPr/>
      <dgm:t>
        <a:bodyPr/>
        <a:lstStyle/>
        <a:p>
          <a:r>
            <a:rPr lang="en-US" b="0" i="0"/>
            <a:t>Fund your business</a:t>
          </a:r>
          <a:endParaRPr lang="en-US"/>
        </a:p>
      </dgm:t>
    </dgm:pt>
    <dgm:pt modelId="{5D0F7EF6-1F78-40BA-95C2-DD89DFCC6A83}" type="parTrans" cxnId="{2D3AAEDB-604B-4D25-987C-9057B776294D}">
      <dgm:prSet/>
      <dgm:spPr/>
      <dgm:t>
        <a:bodyPr/>
        <a:lstStyle/>
        <a:p>
          <a:endParaRPr lang="en-US"/>
        </a:p>
      </dgm:t>
    </dgm:pt>
    <dgm:pt modelId="{548A0914-9161-455B-9482-3F33BE3E6824}" type="sibTrans" cxnId="{2D3AAEDB-604B-4D25-987C-9057B776294D}">
      <dgm:prSet phldrT="3" phldr="0"/>
      <dgm:spPr/>
      <dgm:t>
        <a:bodyPr/>
        <a:lstStyle/>
        <a:p>
          <a:r>
            <a:rPr lang="en-US"/>
            <a:t>3</a:t>
          </a:r>
        </a:p>
      </dgm:t>
    </dgm:pt>
    <dgm:pt modelId="{4CC225F7-2CA9-451C-92FE-8CDAC9D02089}">
      <dgm:prSet/>
      <dgm:spPr/>
      <dgm:t>
        <a:bodyPr/>
        <a:lstStyle/>
        <a:p>
          <a:r>
            <a:rPr lang="en-US" b="0" i="0"/>
            <a:t>Pick your business location</a:t>
          </a:r>
          <a:endParaRPr lang="en-US"/>
        </a:p>
      </dgm:t>
    </dgm:pt>
    <dgm:pt modelId="{FF125675-BEA0-423E-AA71-8DFEE65F7BF7}" type="parTrans" cxnId="{BF1E9783-9623-46C2-80DA-85FAA5A853ED}">
      <dgm:prSet/>
      <dgm:spPr/>
      <dgm:t>
        <a:bodyPr/>
        <a:lstStyle/>
        <a:p>
          <a:endParaRPr lang="en-US"/>
        </a:p>
      </dgm:t>
    </dgm:pt>
    <dgm:pt modelId="{4BD1AE27-BA8F-4D03-9BD0-DC2B11848046}" type="sibTrans" cxnId="{BF1E9783-9623-46C2-80DA-85FAA5A853ED}">
      <dgm:prSet phldrT="4" phldr="0"/>
      <dgm:spPr/>
      <dgm:t>
        <a:bodyPr/>
        <a:lstStyle/>
        <a:p>
          <a:r>
            <a:rPr lang="en-US"/>
            <a:t>4</a:t>
          </a:r>
        </a:p>
      </dgm:t>
    </dgm:pt>
    <dgm:pt modelId="{F0869B37-B28A-4CB8-962D-F0B6E5D41667}">
      <dgm:prSet/>
      <dgm:spPr/>
      <dgm:t>
        <a:bodyPr/>
        <a:lstStyle/>
        <a:p>
          <a:r>
            <a:rPr lang="en-US" b="0" i="0"/>
            <a:t>Choose a business structure</a:t>
          </a:r>
          <a:endParaRPr lang="en-US"/>
        </a:p>
      </dgm:t>
    </dgm:pt>
    <dgm:pt modelId="{5A0BD9E8-A2C1-4E92-BEA9-11E4E12C8232}" type="parTrans" cxnId="{F11A21D1-5851-4A6C-AC48-14DEC208BF0B}">
      <dgm:prSet/>
      <dgm:spPr/>
      <dgm:t>
        <a:bodyPr/>
        <a:lstStyle/>
        <a:p>
          <a:endParaRPr lang="en-US"/>
        </a:p>
      </dgm:t>
    </dgm:pt>
    <dgm:pt modelId="{A40945AB-D133-47BE-89F9-38C9D7ACE52C}" type="sibTrans" cxnId="{F11A21D1-5851-4A6C-AC48-14DEC208BF0B}">
      <dgm:prSet phldrT="5" phldr="0"/>
      <dgm:spPr/>
      <dgm:t>
        <a:bodyPr/>
        <a:lstStyle/>
        <a:p>
          <a:r>
            <a:rPr lang="en-US"/>
            <a:t>5</a:t>
          </a:r>
        </a:p>
      </dgm:t>
    </dgm:pt>
    <dgm:pt modelId="{A63DD8A1-2BD0-4CCA-A48D-AFF92DF8A92E}">
      <dgm:prSet/>
      <dgm:spPr/>
      <dgm:t>
        <a:bodyPr/>
        <a:lstStyle/>
        <a:p>
          <a:r>
            <a:rPr lang="en-US" b="0" i="0"/>
            <a:t>Choose your business name</a:t>
          </a:r>
          <a:endParaRPr lang="en-US"/>
        </a:p>
      </dgm:t>
    </dgm:pt>
    <dgm:pt modelId="{12F9A864-C991-4445-90F3-BA9CBEA2E99B}" type="parTrans" cxnId="{326AD42E-7362-4127-BEBC-E9D69C33EAAB}">
      <dgm:prSet/>
      <dgm:spPr/>
      <dgm:t>
        <a:bodyPr/>
        <a:lstStyle/>
        <a:p>
          <a:endParaRPr lang="en-US"/>
        </a:p>
      </dgm:t>
    </dgm:pt>
    <dgm:pt modelId="{27401662-E2C9-4F39-AD17-E43FDB8D3C97}" type="sibTrans" cxnId="{326AD42E-7362-4127-BEBC-E9D69C33EAAB}">
      <dgm:prSet phldrT="6" phldr="0"/>
      <dgm:spPr/>
      <dgm:t>
        <a:bodyPr/>
        <a:lstStyle/>
        <a:p>
          <a:r>
            <a:rPr lang="en-US"/>
            <a:t>6</a:t>
          </a:r>
        </a:p>
      </dgm:t>
    </dgm:pt>
    <dgm:pt modelId="{69EF4F97-31F7-4DB3-9D89-ACB38EFF0A21}">
      <dgm:prSet/>
      <dgm:spPr/>
      <dgm:t>
        <a:bodyPr/>
        <a:lstStyle/>
        <a:p>
          <a:r>
            <a:rPr lang="en-US" b="0" i="0"/>
            <a:t>Register your business</a:t>
          </a:r>
          <a:endParaRPr lang="en-US"/>
        </a:p>
      </dgm:t>
    </dgm:pt>
    <dgm:pt modelId="{470D6AD6-887C-4554-948E-2B11F3DFD24F}" type="parTrans" cxnId="{B5FF9AFE-445B-40D3-9605-AE4E3BD130A2}">
      <dgm:prSet/>
      <dgm:spPr/>
      <dgm:t>
        <a:bodyPr/>
        <a:lstStyle/>
        <a:p>
          <a:endParaRPr lang="en-US"/>
        </a:p>
      </dgm:t>
    </dgm:pt>
    <dgm:pt modelId="{4642C1BB-9738-4EE0-8198-E76D0C4D785F}" type="sibTrans" cxnId="{B5FF9AFE-445B-40D3-9605-AE4E3BD130A2}">
      <dgm:prSet phldrT="7" phldr="0"/>
      <dgm:spPr/>
      <dgm:t>
        <a:bodyPr/>
        <a:lstStyle/>
        <a:p>
          <a:r>
            <a:rPr lang="en-US"/>
            <a:t>7</a:t>
          </a:r>
        </a:p>
      </dgm:t>
    </dgm:pt>
    <dgm:pt modelId="{0FE7C4F2-B6B5-4E61-BD48-89B801D0F7EC}">
      <dgm:prSet/>
      <dgm:spPr/>
      <dgm:t>
        <a:bodyPr/>
        <a:lstStyle/>
        <a:p>
          <a:r>
            <a:rPr lang="en-US" b="0" i="0"/>
            <a:t>Get federal and state tax IDs </a:t>
          </a:r>
          <a:endParaRPr lang="en-US"/>
        </a:p>
      </dgm:t>
    </dgm:pt>
    <dgm:pt modelId="{5A505563-AFC5-455E-816C-63A12AF0C63A}" type="parTrans" cxnId="{9E4A6BD7-DCA8-430C-9CB7-6231B53764A0}">
      <dgm:prSet/>
      <dgm:spPr/>
      <dgm:t>
        <a:bodyPr/>
        <a:lstStyle/>
        <a:p>
          <a:endParaRPr lang="en-US"/>
        </a:p>
      </dgm:t>
    </dgm:pt>
    <dgm:pt modelId="{61144562-A0DD-4B01-B56A-B8DEAFC96966}" type="sibTrans" cxnId="{9E4A6BD7-DCA8-430C-9CB7-6231B53764A0}">
      <dgm:prSet phldrT="8" phldr="0"/>
      <dgm:spPr/>
      <dgm:t>
        <a:bodyPr/>
        <a:lstStyle/>
        <a:p>
          <a:r>
            <a:rPr lang="en-US"/>
            <a:t>8</a:t>
          </a:r>
        </a:p>
      </dgm:t>
    </dgm:pt>
    <dgm:pt modelId="{28DA0C8E-90CE-4A4A-B70C-0E7F2F40875F}">
      <dgm:prSet/>
      <dgm:spPr/>
      <dgm:t>
        <a:bodyPr/>
        <a:lstStyle/>
        <a:p>
          <a:r>
            <a:rPr lang="en-US" b="0" i="0"/>
            <a:t>Apply for licenses and permits</a:t>
          </a:r>
          <a:endParaRPr lang="en-US"/>
        </a:p>
      </dgm:t>
    </dgm:pt>
    <dgm:pt modelId="{78DEF612-8129-4015-A9BF-0B7F06E77384}" type="parTrans" cxnId="{74B5AAB8-8B53-49BB-B58C-5232CB9F5961}">
      <dgm:prSet/>
      <dgm:spPr/>
      <dgm:t>
        <a:bodyPr/>
        <a:lstStyle/>
        <a:p>
          <a:endParaRPr lang="en-US"/>
        </a:p>
      </dgm:t>
    </dgm:pt>
    <dgm:pt modelId="{66D4655C-D620-426E-80A0-6BDB4638B55C}" type="sibTrans" cxnId="{74B5AAB8-8B53-49BB-B58C-5232CB9F5961}">
      <dgm:prSet phldrT="9" phldr="0"/>
      <dgm:spPr/>
      <dgm:t>
        <a:bodyPr/>
        <a:lstStyle/>
        <a:p>
          <a:r>
            <a:rPr lang="en-US"/>
            <a:t>9</a:t>
          </a:r>
        </a:p>
      </dgm:t>
    </dgm:pt>
    <dgm:pt modelId="{D464D486-20D6-4710-8AC5-23A1CCC75181}">
      <dgm:prSet/>
      <dgm:spPr/>
      <dgm:t>
        <a:bodyPr/>
        <a:lstStyle/>
        <a:p>
          <a:r>
            <a:rPr lang="en-US" b="0" i="0" dirty="0"/>
            <a:t>Open Bus. Bank Account</a:t>
          </a:r>
          <a:endParaRPr lang="en-US" dirty="0"/>
        </a:p>
      </dgm:t>
    </dgm:pt>
    <dgm:pt modelId="{C5ED5658-40DF-47FE-8F4C-0BA137F314BB}" type="parTrans" cxnId="{E9D63A79-3F15-4B71-A731-8230E24BB5F7}">
      <dgm:prSet/>
      <dgm:spPr/>
      <dgm:t>
        <a:bodyPr/>
        <a:lstStyle/>
        <a:p>
          <a:endParaRPr lang="en-US"/>
        </a:p>
      </dgm:t>
    </dgm:pt>
    <dgm:pt modelId="{3D1F9677-DD2A-4B72-BD86-86D75124EAD3}" type="sibTrans" cxnId="{E9D63A79-3F15-4B71-A731-8230E24BB5F7}">
      <dgm:prSet phldrT="10" phldr="0"/>
      <dgm:spPr/>
      <dgm:t>
        <a:bodyPr/>
        <a:lstStyle/>
        <a:p>
          <a:r>
            <a:rPr lang="en-US"/>
            <a:t>10</a:t>
          </a:r>
        </a:p>
      </dgm:t>
    </dgm:pt>
    <dgm:pt modelId="{66CD7EF9-27F1-4CF4-9634-B7BF3CADF946}" type="pres">
      <dgm:prSet presAssocID="{D170D1D5-5CFF-4D5E-AE6F-BF4CFDA31096}" presName="Name0" presStyleCnt="0">
        <dgm:presLayoutVars>
          <dgm:animLvl val="lvl"/>
          <dgm:resizeHandles val="exact"/>
        </dgm:presLayoutVars>
      </dgm:prSet>
      <dgm:spPr/>
    </dgm:pt>
    <dgm:pt modelId="{E6A3CE45-7268-4C05-A2BD-2E15316AEC2F}" type="pres">
      <dgm:prSet presAssocID="{AA663F32-D88A-4942-A895-2F10AE9874BA}" presName="compositeNode" presStyleCnt="0">
        <dgm:presLayoutVars>
          <dgm:bulletEnabled val="1"/>
        </dgm:presLayoutVars>
      </dgm:prSet>
      <dgm:spPr/>
    </dgm:pt>
    <dgm:pt modelId="{A1FBA867-19B3-43CC-BCC1-4A0D4611FBB6}" type="pres">
      <dgm:prSet presAssocID="{AA663F32-D88A-4942-A895-2F10AE9874BA}" presName="bgRect" presStyleLbl="bgAccFollowNode1" presStyleIdx="0" presStyleCnt="10"/>
      <dgm:spPr/>
    </dgm:pt>
    <dgm:pt modelId="{B00E05A8-45B4-4E35-98BD-73D469A68AF3}" type="pres">
      <dgm:prSet presAssocID="{08C585F4-8F6E-4DB8-AE45-653AE0038544}" presName="sibTransNodeCircle" presStyleLbl="alignNode1" presStyleIdx="0" presStyleCnt="20">
        <dgm:presLayoutVars>
          <dgm:chMax val="0"/>
          <dgm:bulletEnabled/>
        </dgm:presLayoutVars>
      </dgm:prSet>
      <dgm:spPr/>
    </dgm:pt>
    <dgm:pt modelId="{701D0DA1-74A2-4F83-BDE0-B0F1D2095E80}" type="pres">
      <dgm:prSet presAssocID="{AA663F32-D88A-4942-A895-2F10AE9874BA}" presName="bottomLine" presStyleLbl="alignNode1" presStyleIdx="1" presStyleCnt="20">
        <dgm:presLayoutVars/>
      </dgm:prSet>
      <dgm:spPr/>
    </dgm:pt>
    <dgm:pt modelId="{2AB27847-3D63-407A-BC92-78531479C031}" type="pres">
      <dgm:prSet presAssocID="{AA663F32-D88A-4942-A895-2F10AE9874BA}" presName="nodeText" presStyleLbl="bgAccFollowNode1" presStyleIdx="0" presStyleCnt="10">
        <dgm:presLayoutVars>
          <dgm:bulletEnabled val="1"/>
        </dgm:presLayoutVars>
      </dgm:prSet>
      <dgm:spPr/>
    </dgm:pt>
    <dgm:pt modelId="{FA56453E-DDB1-4F91-9B9A-26C20D385D72}" type="pres">
      <dgm:prSet presAssocID="{08C585F4-8F6E-4DB8-AE45-653AE0038544}" presName="sibTrans" presStyleCnt="0"/>
      <dgm:spPr/>
    </dgm:pt>
    <dgm:pt modelId="{BAA7A45D-482E-4FB9-85DE-BA55FCA7825E}" type="pres">
      <dgm:prSet presAssocID="{FC891851-0CB4-4B44-9484-99F17B017156}" presName="compositeNode" presStyleCnt="0">
        <dgm:presLayoutVars>
          <dgm:bulletEnabled val="1"/>
        </dgm:presLayoutVars>
      </dgm:prSet>
      <dgm:spPr/>
    </dgm:pt>
    <dgm:pt modelId="{7F53E229-7403-4B4B-B412-E52BE5400261}" type="pres">
      <dgm:prSet presAssocID="{FC891851-0CB4-4B44-9484-99F17B017156}" presName="bgRect" presStyleLbl="bgAccFollowNode1" presStyleIdx="1" presStyleCnt="10"/>
      <dgm:spPr/>
    </dgm:pt>
    <dgm:pt modelId="{23291097-B324-4854-BAF3-BD42071FAF33}" type="pres">
      <dgm:prSet presAssocID="{9D85FD1E-6C19-4E70-9C88-384932FDB70A}" presName="sibTransNodeCircle" presStyleLbl="alignNode1" presStyleIdx="2" presStyleCnt="20">
        <dgm:presLayoutVars>
          <dgm:chMax val="0"/>
          <dgm:bulletEnabled/>
        </dgm:presLayoutVars>
      </dgm:prSet>
      <dgm:spPr/>
    </dgm:pt>
    <dgm:pt modelId="{5F88E762-E9E3-48B2-91DB-7239B5DFDD17}" type="pres">
      <dgm:prSet presAssocID="{FC891851-0CB4-4B44-9484-99F17B017156}" presName="bottomLine" presStyleLbl="alignNode1" presStyleIdx="3" presStyleCnt="20">
        <dgm:presLayoutVars/>
      </dgm:prSet>
      <dgm:spPr/>
    </dgm:pt>
    <dgm:pt modelId="{EF136435-D25B-44F3-A901-EA1B2675AFDB}" type="pres">
      <dgm:prSet presAssocID="{FC891851-0CB4-4B44-9484-99F17B017156}" presName="nodeText" presStyleLbl="bgAccFollowNode1" presStyleIdx="1" presStyleCnt="10">
        <dgm:presLayoutVars>
          <dgm:bulletEnabled val="1"/>
        </dgm:presLayoutVars>
      </dgm:prSet>
      <dgm:spPr/>
    </dgm:pt>
    <dgm:pt modelId="{F07F2D5D-DEB4-4564-AE00-005AD0DA05AB}" type="pres">
      <dgm:prSet presAssocID="{9D85FD1E-6C19-4E70-9C88-384932FDB70A}" presName="sibTrans" presStyleCnt="0"/>
      <dgm:spPr/>
    </dgm:pt>
    <dgm:pt modelId="{FB028197-C116-4DB4-9FEB-1FA97262CD0F}" type="pres">
      <dgm:prSet presAssocID="{EAD29382-C288-453B-B762-B9B80242BC97}" presName="compositeNode" presStyleCnt="0">
        <dgm:presLayoutVars>
          <dgm:bulletEnabled val="1"/>
        </dgm:presLayoutVars>
      </dgm:prSet>
      <dgm:spPr/>
    </dgm:pt>
    <dgm:pt modelId="{11F975CF-417F-4843-843F-C095307B6317}" type="pres">
      <dgm:prSet presAssocID="{EAD29382-C288-453B-B762-B9B80242BC97}" presName="bgRect" presStyleLbl="bgAccFollowNode1" presStyleIdx="2" presStyleCnt="10"/>
      <dgm:spPr/>
    </dgm:pt>
    <dgm:pt modelId="{A7A5F66D-EC4F-4650-94C0-DF049E23DC55}" type="pres">
      <dgm:prSet presAssocID="{548A0914-9161-455B-9482-3F33BE3E6824}" presName="sibTransNodeCircle" presStyleLbl="alignNode1" presStyleIdx="4" presStyleCnt="20">
        <dgm:presLayoutVars>
          <dgm:chMax val="0"/>
          <dgm:bulletEnabled/>
        </dgm:presLayoutVars>
      </dgm:prSet>
      <dgm:spPr/>
    </dgm:pt>
    <dgm:pt modelId="{20A9A335-0082-4D02-8109-2E2654CFD344}" type="pres">
      <dgm:prSet presAssocID="{EAD29382-C288-453B-B762-B9B80242BC97}" presName="bottomLine" presStyleLbl="alignNode1" presStyleIdx="5" presStyleCnt="20">
        <dgm:presLayoutVars/>
      </dgm:prSet>
      <dgm:spPr/>
    </dgm:pt>
    <dgm:pt modelId="{B45E7075-802E-414A-8FBE-E93D969CEA16}" type="pres">
      <dgm:prSet presAssocID="{EAD29382-C288-453B-B762-B9B80242BC97}" presName="nodeText" presStyleLbl="bgAccFollowNode1" presStyleIdx="2" presStyleCnt="10">
        <dgm:presLayoutVars>
          <dgm:bulletEnabled val="1"/>
        </dgm:presLayoutVars>
      </dgm:prSet>
      <dgm:spPr/>
    </dgm:pt>
    <dgm:pt modelId="{B45CC15F-DFFB-4B53-A3EA-049B5098624A}" type="pres">
      <dgm:prSet presAssocID="{548A0914-9161-455B-9482-3F33BE3E6824}" presName="sibTrans" presStyleCnt="0"/>
      <dgm:spPr/>
    </dgm:pt>
    <dgm:pt modelId="{1E9E7DED-B1B8-41D2-B5FA-DA3DDEA55682}" type="pres">
      <dgm:prSet presAssocID="{4CC225F7-2CA9-451C-92FE-8CDAC9D02089}" presName="compositeNode" presStyleCnt="0">
        <dgm:presLayoutVars>
          <dgm:bulletEnabled val="1"/>
        </dgm:presLayoutVars>
      </dgm:prSet>
      <dgm:spPr/>
    </dgm:pt>
    <dgm:pt modelId="{620A7006-56C0-436F-B85B-983F001332B2}" type="pres">
      <dgm:prSet presAssocID="{4CC225F7-2CA9-451C-92FE-8CDAC9D02089}" presName="bgRect" presStyleLbl="bgAccFollowNode1" presStyleIdx="3" presStyleCnt="10"/>
      <dgm:spPr/>
    </dgm:pt>
    <dgm:pt modelId="{169F305C-BD1A-4BC0-A9C2-E108384FFA4C}" type="pres">
      <dgm:prSet presAssocID="{4BD1AE27-BA8F-4D03-9BD0-DC2B11848046}" presName="sibTransNodeCircle" presStyleLbl="alignNode1" presStyleIdx="6" presStyleCnt="20">
        <dgm:presLayoutVars>
          <dgm:chMax val="0"/>
          <dgm:bulletEnabled/>
        </dgm:presLayoutVars>
      </dgm:prSet>
      <dgm:spPr/>
    </dgm:pt>
    <dgm:pt modelId="{08D0AAE0-DB98-4048-A70F-6E9CA976A371}" type="pres">
      <dgm:prSet presAssocID="{4CC225F7-2CA9-451C-92FE-8CDAC9D02089}" presName="bottomLine" presStyleLbl="alignNode1" presStyleIdx="7" presStyleCnt="20">
        <dgm:presLayoutVars/>
      </dgm:prSet>
      <dgm:spPr/>
    </dgm:pt>
    <dgm:pt modelId="{1FD50CE7-68A2-43E6-8795-77EBF6D78A4C}" type="pres">
      <dgm:prSet presAssocID="{4CC225F7-2CA9-451C-92FE-8CDAC9D02089}" presName="nodeText" presStyleLbl="bgAccFollowNode1" presStyleIdx="3" presStyleCnt="10">
        <dgm:presLayoutVars>
          <dgm:bulletEnabled val="1"/>
        </dgm:presLayoutVars>
      </dgm:prSet>
      <dgm:spPr/>
    </dgm:pt>
    <dgm:pt modelId="{B05CBF66-0A76-4653-97D9-0351C7043448}" type="pres">
      <dgm:prSet presAssocID="{4BD1AE27-BA8F-4D03-9BD0-DC2B11848046}" presName="sibTrans" presStyleCnt="0"/>
      <dgm:spPr/>
    </dgm:pt>
    <dgm:pt modelId="{27DC0964-CA4A-461C-9789-84E09FCE94C2}" type="pres">
      <dgm:prSet presAssocID="{F0869B37-B28A-4CB8-962D-F0B6E5D41667}" presName="compositeNode" presStyleCnt="0">
        <dgm:presLayoutVars>
          <dgm:bulletEnabled val="1"/>
        </dgm:presLayoutVars>
      </dgm:prSet>
      <dgm:spPr/>
    </dgm:pt>
    <dgm:pt modelId="{D317F96F-1BA2-4803-9C50-7E33ABAA50E6}" type="pres">
      <dgm:prSet presAssocID="{F0869B37-B28A-4CB8-962D-F0B6E5D41667}" presName="bgRect" presStyleLbl="bgAccFollowNode1" presStyleIdx="4" presStyleCnt="10"/>
      <dgm:spPr/>
    </dgm:pt>
    <dgm:pt modelId="{2FC175F0-1316-4D20-B9F7-74F2A50D01C8}" type="pres">
      <dgm:prSet presAssocID="{A40945AB-D133-47BE-89F9-38C9D7ACE52C}" presName="sibTransNodeCircle" presStyleLbl="alignNode1" presStyleIdx="8" presStyleCnt="20">
        <dgm:presLayoutVars>
          <dgm:chMax val="0"/>
          <dgm:bulletEnabled/>
        </dgm:presLayoutVars>
      </dgm:prSet>
      <dgm:spPr/>
    </dgm:pt>
    <dgm:pt modelId="{C8E2575D-E1E6-4B48-B28E-FC0000B0060F}" type="pres">
      <dgm:prSet presAssocID="{F0869B37-B28A-4CB8-962D-F0B6E5D41667}" presName="bottomLine" presStyleLbl="alignNode1" presStyleIdx="9" presStyleCnt="20">
        <dgm:presLayoutVars/>
      </dgm:prSet>
      <dgm:spPr/>
    </dgm:pt>
    <dgm:pt modelId="{67085EAB-2895-4B7A-AC08-69794B242F26}" type="pres">
      <dgm:prSet presAssocID="{F0869B37-B28A-4CB8-962D-F0B6E5D41667}" presName="nodeText" presStyleLbl="bgAccFollowNode1" presStyleIdx="4" presStyleCnt="10">
        <dgm:presLayoutVars>
          <dgm:bulletEnabled val="1"/>
        </dgm:presLayoutVars>
      </dgm:prSet>
      <dgm:spPr/>
    </dgm:pt>
    <dgm:pt modelId="{65AF7E7D-1B5A-4B02-BE1C-1A9C0B1857A8}" type="pres">
      <dgm:prSet presAssocID="{A40945AB-D133-47BE-89F9-38C9D7ACE52C}" presName="sibTrans" presStyleCnt="0"/>
      <dgm:spPr/>
    </dgm:pt>
    <dgm:pt modelId="{6137C035-D2DD-43D6-B7B7-75DC06941B9B}" type="pres">
      <dgm:prSet presAssocID="{A63DD8A1-2BD0-4CCA-A48D-AFF92DF8A92E}" presName="compositeNode" presStyleCnt="0">
        <dgm:presLayoutVars>
          <dgm:bulletEnabled val="1"/>
        </dgm:presLayoutVars>
      </dgm:prSet>
      <dgm:spPr/>
    </dgm:pt>
    <dgm:pt modelId="{C97C3E49-CA70-4F3A-971C-0434D379D94E}" type="pres">
      <dgm:prSet presAssocID="{A63DD8A1-2BD0-4CCA-A48D-AFF92DF8A92E}" presName="bgRect" presStyleLbl="bgAccFollowNode1" presStyleIdx="5" presStyleCnt="10"/>
      <dgm:spPr/>
    </dgm:pt>
    <dgm:pt modelId="{56269E0E-77A9-4A8F-A608-9176DF4C62B0}" type="pres">
      <dgm:prSet presAssocID="{27401662-E2C9-4F39-AD17-E43FDB8D3C97}" presName="sibTransNodeCircle" presStyleLbl="alignNode1" presStyleIdx="10" presStyleCnt="20">
        <dgm:presLayoutVars>
          <dgm:chMax val="0"/>
          <dgm:bulletEnabled/>
        </dgm:presLayoutVars>
      </dgm:prSet>
      <dgm:spPr/>
    </dgm:pt>
    <dgm:pt modelId="{41E71436-B948-41FA-BDF3-CDE98ABB7A74}" type="pres">
      <dgm:prSet presAssocID="{A63DD8A1-2BD0-4CCA-A48D-AFF92DF8A92E}" presName="bottomLine" presStyleLbl="alignNode1" presStyleIdx="11" presStyleCnt="20">
        <dgm:presLayoutVars/>
      </dgm:prSet>
      <dgm:spPr/>
    </dgm:pt>
    <dgm:pt modelId="{7E4D8C3E-E04A-48EE-9ABD-CD269FC62F7E}" type="pres">
      <dgm:prSet presAssocID="{A63DD8A1-2BD0-4CCA-A48D-AFF92DF8A92E}" presName="nodeText" presStyleLbl="bgAccFollowNode1" presStyleIdx="5" presStyleCnt="10">
        <dgm:presLayoutVars>
          <dgm:bulletEnabled val="1"/>
        </dgm:presLayoutVars>
      </dgm:prSet>
      <dgm:spPr/>
    </dgm:pt>
    <dgm:pt modelId="{E67C0D70-D73D-40FC-B1C8-A67F49400DFA}" type="pres">
      <dgm:prSet presAssocID="{27401662-E2C9-4F39-AD17-E43FDB8D3C97}" presName="sibTrans" presStyleCnt="0"/>
      <dgm:spPr/>
    </dgm:pt>
    <dgm:pt modelId="{0098FE3B-9A26-489C-BD15-3C933A9C4D66}" type="pres">
      <dgm:prSet presAssocID="{69EF4F97-31F7-4DB3-9D89-ACB38EFF0A21}" presName="compositeNode" presStyleCnt="0">
        <dgm:presLayoutVars>
          <dgm:bulletEnabled val="1"/>
        </dgm:presLayoutVars>
      </dgm:prSet>
      <dgm:spPr/>
    </dgm:pt>
    <dgm:pt modelId="{F120848D-FC04-48B5-B796-69AA6E4C09D2}" type="pres">
      <dgm:prSet presAssocID="{69EF4F97-31F7-4DB3-9D89-ACB38EFF0A21}" presName="bgRect" presStyleLbl="bgAccFollowNode1" presStyleIdx="6" presStyleCnt="10"/>
      <dgm:spPr/>
    </dgm:pt>
    <dgm:pt modelId="{109E0F3A-37D6-4351-9559-0319A88AA0D2}" type="pres">
      <dgm:prSet presAssocID="{4642C1BB-9738-4EE0-8198-E76D0C4D785F}" presName="sibTransNodeCircle" presStyleLbl="alignNode1" presStyleIdx="12" presStyleCnt="20">
        <dgm:presLayoutVars>
          <dgm:chMax val="0"/>
          <dgm:bulletEnabled/>
        </dgm:presLayoutVars>
      </dgm:prSet>
      <dgm:spPr/>
    </dgm:pt>
    <dgm:pt modelId="{39E0A1D4-DCCD-4EFB-B94D-4C103A3FD6DB}" type="pres">
      <dgm:prSet presAssocID="{69EF4F97-31F7-4DB3-9D89-ACB38EFF0A21}" presName="bottomLine" presStyleLbl="alignNode1" presStyleIdx="13" presStyleCnt="20">
        <dgm:presLayoutVars/>
      </dgm:prSet>
      <dgm:spPr/>
    </dgm:pt>
    <dgm:pt modelId="{82CAFE48-5989-4CB5-9418-D24416CEE0A2}" type="pres">
      <dgm:prSet presAssocID="{69EF4F97-31F7-4DB3-9D89-ACB38EFF0A21}" presName="nodeText" presStyleLbl="bgAccFollowNode1" presStyleIdx="6" presStyleCnt="10">
        <dgm:presLayoutVars>
          <dgm:bulletEnabled val="1"/>
        </dgm:presLayoutVars>
      </dgm:prSet>
      <dgm:spPr/>
    </dgm:pt>
    <dgm:pt modelId="{4A0A0F1E-73BA-4519-B954-D1A17C87BA6B}" type="pres">
      <dgm:prSet presAssocID="{4642C1BB-9738-4EE0-8198-E76D0C4D785F}" presName="sibTrans" presStyleCnt="0"/>
      <dgm:spPr/>
    </dgm:pt>
    <dgm:pt modelId="{340260EB-5263-43E6-8C46-A173AA48CF22}" type="pres">
      <dgm:prSet presAssocID="{0FE7C4F2-B6B5-4E61-BD48-89B801D0F7EC}" presName="compositeNode" presStyleCnt="0">
        <dgm:presLayoutVars>
          <dgm:bulletEnabled val="1"/>
        </dgm:presLayoutVars>
      </dgm:prSet>
      <dgm:spPr/>
    </dgm:pt>
    <dgm:pt modelId="{C535D3E8-C0E9-4115-A5A7-EA9D0A9EF478}" type="pres">
      <dgm:prSet presAssocID="{0FE7C4F2-B6B5-4E61-BD48-89B801D0F7EC}" presName="bgRect" presStyleLbl="bgAccFollowNode1" presStyleIdx="7" presStyleCnt="10"/>
      <dgm:spPr/>
    </dgm:pt>
    <dgm:pt modelId="{7803BE5D-23BC-4927-A4DA-0E005EF15047}" type="pres">
      <dgm:prSet presAssocID="{61144562-A0DD-4B01-B56A-B8DEAFC96966}" presName="sibTransNodeCircle" presStyleLbl="alignNode1" presStyleIdx="14" presStyleCnt="20">
        <dgm:presLayoutVars>
          <dgm:chMax val="0"/>
          <dgm:bulletEnabled/>
        </dgm:presLayoutVars>
      </dgm:prSet>
      <dgm:spPr/>
    </dgm:pt>
    <dgm:pt modelId="{C357F4C9-8DA1-40CA-9D0A-C75DBD0E0162}" type="pres">
      <dgm:prSet presAssocID="{0FE7C4F2-B6B5-4E61-BD48-89B801D0F7EC}" presName="bottomLine" presStyleLbl="alignNode1" presStyleIdx="15" presStyleCnt="20">
        <dgm:presLayoutVars/>
      </dgm:prSet>
      <dgm:spPr/>
    </dgm:pt>
    <dgm:pt modelId="{6D3183B2-E699-44F0-B6FD-D21BBA45792E}" type="pres">
      <dgm:prSet presAssocID="{0FE7C4F2-B6B5-4E61-BD48-89B801D0F7EC}" presName="nodeText" presStyleLbl="bgAccFollowNode1" presStyleIdx="7" presStyleCnt="10">
        <dgm:presLayoutVars>
          <dgm:bulletEnabled val="1"/>
        </dgm:presLayoutVars>
      </dgm:prSet>
      <dgm:spPr/>
    </dgm:pt>
    <dgm:pt modelId="{DB8E2517-7572-4C92-8519-C5210A26F6E1}" type="pres">
      <dgm:prSet presAssocID="{61144562-A0DD-4B01-B56A-B8DEAFC96966}" presName="sibTrans" presStyleCnt="0"/>
      <dgm:spPr/>
    </dgm:pt>
    <dgm:pt modelId="{230886E3-F361-4C2D-8730-0F9BDD8F99AB}" type="pres">
      <dgm:prSet presAssocID="{28DA0C8E-90CE-4A4A-B70C-0E7F2F40875F}" presName="compositeNode" presStyleCnt="0">
        <dgm:presLayoutVars>
          <dgm:bulletEnabled val="1"/>
        </dgm:presLayoutVars>
      </dgm:prSet>
      <dgm:spPr/>
    </dgm:pt>
    <dgm:pt modelId="{EDDA59F3-192D-461C-8F88-B9FC3C064E8D}" type="pres">
      <dgm:prSet presAssocID="{28DA0C8E-90CE-4A4A-B70C-0E7F2F40875F}" presName="bgRect" presStyleLbl="bgAccFollowNode1" presStyleIdx="8" presStyleCnt="10"/>
      <dgm:spPr/>
    </dgm:pt>
    <dgm:pt modelId="{A1362CA8-97C4-4F48-B257-827B8B48BE45}" type="pres">
      <dgm:prSet presAssocID="{66D4655C-D620-426E-80A0-6BDB4638B55C}" presName="sibTransNodeCircle" presStyleLbl="alignNode1" presStyleIdx="16" presStyleCnt="20">
        <dgm:presLayoutVars>
          <dgm:chMax val="0"/>
          <dgm:bulletEnabled/>
        </dgm:presLayoutVars>
      </dgm:prSet>
      <dgm:spPr/>
    </dgm:pt>
    <dgm:pt modelId="{B8C4398D-44D9-456B-AF78-6DB6385A9F70}" type="pres">
      <dgm:prSet presAssocID="{28DA0C8E-90CE-4A4A-B70C-0E7F2F40875F}" presName="bottomLine" presStyleLbl="alignNode1" presStyleIdx="17" presStyleCnt="20">
        <dgm:presLayoutVars/>
      </dgm:prSet>
      <dgm:spPr/>
    </dgm:pt>
    <dgm:pt modelId="{19DA1EB3-482C-4124-BC39-E6BDD243D0A9}" type="pres">
      <dgm:prSet presAssocID="{28DA0C8E-90CE-4A4A-B70C-0E7F2F40875F}" presName="nodeText" presStyleLbl="bgAccFollowNode1" presStyleIdx="8" presStyleCnt="10">
        <dgm:presLayoutVars>
          <dgm:bulletEnabled val="1"/>
        </dgm:presLayoutVars>
      </dgm:prSet>
      <dgm:spPr/>
    </dgm:pt>
    <dgm:pt modelId="{B2EF88D3-418D-496C-8C22-282640B0C33C}" type="pres">
      <dgm:prSet presAssocID="{66D4655C-D620-426E-80A0-6BDB4638B55C}" presName="sibTrans" presStyleCnt="0"/>
      <dgm:spPr/>
    </dgm:pt>
    <dgm:pt modelId="{C5BCB420-A16B-4569-AC8E-21146339B2C2}" type="pres">
      <dgm:prSet presAssocID="{D464D486-20D6-4710-8AC5-23A1CCC75181}" presName="compositeNode" presStyleCnt="0">
        <dgm:presLayoutVars>
          <dgm:bulletEnabled val="1"/>
        </dgm:presLayoutVars>
      </dgm:prSet>
      <dgm:spPr/>
    </dgm:pt>
    <dgm:pt modelId="{A1E0E485-78FC-491E-B76F-5F0DD9068D15}" type="pres">
      <dgm:prSet presAssocID="{D464D486-20D6-4710-8AC5-23A1CCC75181}" presName="bgRect" presStyleLbl="bgAccFollowNode1" presStyleIdx="9" presStyleCnt="10"/>
      <dgm:spPr/>
    </dgm:pt>
    <dgm:pt modelId="{1151A61E-14AB-47CA-B453-FF8FAD8F61CB}" type="pres">
      <dgm:prSet presAssocID="{3D1F9677-DD2A-4B72-BD86-86D75124EAD3}" presName="sibTransNodeCircle" presStyleLbl="alignNode1" presStyleIdx="18" presStyleCnt="20">
        <dgm:presLayoutVars>
          <dgm:chMax val="0"/>
          <dgm:bulletEnabled/>
        </dgm:presLayoutVars>
      </dgm:prSet>
      <dgm:spPr/>
    </dgm:pt>
    <dgm:pt modelId="{6060BCE4-DDB7-449A-BCA0-567D79D4FA9C}" type="pres">
      <dgm:prSet presAssocID="{D464D486-20D6-4710-8AC5-23A1CCC75181}" presName="bottomLine" presStyleLbl="alignNode1" presStyleIdx="19" presStyleCnt="20">
        <dgm:presLayoutVars/>
      </dgm:prSet>
      <dgm:spPr/>
    </dgm:pt>
    <dgm:pt modelId="{99527A56-F26B-4A94-8C66-FCF7093B72C6}" type="pres">
      <dgm:prSet presAssocID="{D464D486-20D6-4710-8AC5-23A1CCC75181}" presName="nodeText" presStyleLbl="bgAccFollowNode1" presStyleIdx="9" presStyleCnt="10">
        <dgm:presLayoutVars>
          <dgm:bulletEnabled val="1"/>
        </dgm:presLayoutVars>
      </dgm:prSet>
      <dgm:spPr/>
    </dgm:pt>
  </dgm:ptLst>
  <dgm:cxnLst>
    <dgm:cxn modelId="{92AB3D07-0B63-4FD4-920F-0A3B6564C729}" type="presOf" srcId="{4CC225F7-2CA9-451C-92FE-8CDAC9D02089}" destId="{1FD50CE7-68A2-43E6-8795-77EBF6D78A4C}" srcOrd="1" destOrd="0" presId="urn:microsoft.com/office/officeart/2016/7/layout/BasicLinearProcessNumbered"/>
    <dgm:cxn modelId="{BFB6AE07-A320-45CB-9150-A810AE5A1A3A}" type="presOf" srcId="{A63DD8A1-2BD0-4CCA-A48D-AFF92DF8A92E}" destId="{C97C3E49-CA70-4F3A-971C-0434D379D94E}" srcOrd="0" destOrd="0" presId="urn:microsoft.com/office/officeart/2016/7/layout/BasicLinearProcessNumbered"/>
    <dgm:cxn modelId="{39041414-AD26-4FC3-9AEF-ADC525117093}" type="presOf" srcId="{548A0914-9161-455B-9482-3F33BE3E6824}" destId="{A7A5F66D-EC4F-4650-94C0-DF049E23DC55}" srcOrd="0" destOrd="0" presId="urn:microsoft.com/office/officeart/2016/7/layout/BasicLinearProcessNumbered"/>
    <dgm:cxn modelId="{326AD42E-7362-4127-BEBC-E9D69C33EAAB}" srcId="{D170D1D5-5CFF-4D5E-AE6F-BF4CFDA31096}" destId="{A63DD8A1-2BD0-4CCA-A48D-AFF92DF8A92E}" srcOrd="5" destOrd="0" parTransId="{12F9A864-C991-4445-90F3-BA9CBEA2E99B}" sibTransId="{27401662-E2C9-4F39-AD17-E43FDB8D3C97}"/>
    <dgm:cxn modelId="{97A8EB2E-20FA-44B9-B6F5-F52F3E7C932B}" type="presOf" srcId="{0FE7C4F2-B6B5-4E61-BD48-89B801D0F7EC}" destId="{6D3183B2-E699-44F0-B6FD-D21BBA45792E}" srcOrd="1" destOrd="0" presId="urn:microsoft.com/office/officeart/2016/7/layout/BasicLinearProcessNumbered"/>
    <dgm:cxn modelId="{9541232F-859F-4B56-833B-A292BEDADD2D}" type="presOf" srcId="{27401662-E2C9-4F39-AD17-E43FDB8D3C97}" destId="{56269E0E-77A9-4A8F-A608-9176DF4C62B0}" srcOrd="0" destOrd="0" presId="urn:microsoft.com/office/officeart/2016/7/layout/BasicLinearProcessNumbered"/>
    <dgm:cxn modelId="{BE2D0136-01DE-43EF-9ED4-755C8B60661B}" type="presOf" srcId="{AA663F32-D88A-4942-A895-2F10AE9874BA}" destId="{A1FBA867-19B3-43CC-BCC1-4A0D4611FBB6}" srcOrd="0" destOrd="0" presId="urn:microsoft.com/office/officeart/2016/7/layout/BasicLinearProcessNumbered"/>
    <dgm:cxn modelId="{98D2153D-4898-4D12-A777-881CC4AA5DD7}" type="presOf" srcId="{FC891851-0CB4-4B44-9484-99F17B017156}" destId="{EF136435-D25B-44F3-A901-EA1B2675AFDB}" srcOrd="1" destOrd="0" presId="urn:microsoft.com/office/officeart/2016/7/layout/BasicLinearProcessNumbered"/>
    <dgm:cxn modelId="{4A9F4B49-D22F-4DC0-8694-2F20412CE631}" type="presOf" srcId="{EAD29382-C288-453B-B762-B9B80242BC97}" destId="{11F975CF-417F-4843-843F-C095307B6317}" srcOrd="0" destOrd="0" presId="urn:microsoft.com/office/officeart/2016/7/layout/BasicLinearProcessNumbered"/>
    <dgm:cxn modelId="{366E514A-5CCF-44C4-A2CE-555DE921D0FE}" type="presOf" srcId="{D464D486-20D6-4710-8AC5-23A1CCC75181}" destId="{99527A56-F26B-4A94-8C66-FCF7093B72C6}" srcOrd="1" destOrd="0" presId="urn:microsoft.com/office/officeart/2016/7/layout/BasicLinearProcessNumbered"/>
    <dgm:cxn modelId="{E9CE516C-6697-496D-B5E0-957A8090FA48}" type="presOf" srcId="{A40945AB-D133-47BE-89F9-38C9D7ACE52C}" destId="{2FC175F0-1316-4D20-B9F7-74F2A50D01C8}" srcOrd="0" destOrd="0" presId="urn:microsoft.com/office/officeart/2016/7/layout/BasicLinearProcessNumbered"/>
    <dgm:cxn modelId="{27366B71-8041-4635-8D3B-DE58516968A6}" type="presOf" srcId="{D170D1D5-5CFF-4D5E-AE6F-BF4CFDA31096}" destId="{66CD7EF9-27F1-4CF4-9634-B7BF3CADF946}" srcOrd="0" destOrd="0" presId="urn:microsoft.com/office/officeart/2016/7/layout/BasicLinearProcessNumbered"/>
    <dgm:cxn modelId="{40D38452-56D5-4132-BC8C-4802083FF0F7}" type="presOf" srcId="{28DA0C8E-90CE-4A4A-B70C-0E7F2F40875F}" destId="{19DA1EB3-482C-4124-BC39-E6BDD243D0A9}" srcOrd="1" destOrd="0" presId="urn:microsoft.com/office/officeart/2016/7/layout/BasicLinearProcessNumbered"/>
    <dgm:cxn modelId="{E0DCBE54-BC8C-472C-BE3D-7C498ED4AD38}" srcId="{D170D1D5-5CFF-4D5E-AE6F-BF4CFDA31096}" destId="{FC891851-0CB4-4B44-9484-99F17B017156}" srcOrd="1" destOrd="0" parTransId="{A8E8A415-E163-4CC0-871B-66B7B62BBF42}" sibTransId="{9D85FD1E-6C19-4E70-9C88-384932FDB70A}"/>
    <dgm:cxn modelId="{8939E154-7566-4C34-A7CE-422938923888}" type="presOf" srcId="{D464D486-20D6-4710-8AC5-23A1CCC75181}" destId="{A1E0E485-78FC-491E-B76F-5F0DD9068D15}" srcOrd="0" destOrd="0" presId="urn:microsoft.com/office/officeart/2016/7/layout/BasicLinearProcessNumbered"/>
    <dgm:cxn modelId="{2E8B1275-39E5-458D-A20D-5359E80AFA89}" type="presOf" srcId="{4CC225F7-2CA9-451C-92FE-8CDAC9D02089}" destId="{620A7006-56C0-436F-B85B-983F001332B2}" srcOrd="0" destOrd="0" presId="urn:microsoft.com/office/officeart/2016/7/layout/BasicLinearProcessNumbered"/>
    <dgm:cxn modelId="{E9D63A79-3F15-4B71-A731-8230E24BB5F7}" srcId="{D170D1D5-5CFF-4D5E-AE6F-BF4CFDA31096}" destId="{D464D486-20D6-4710-8AC5-23A1CCC75181}" srcOrd="9" destOrd="0" parTransId="{C5ED5658-40DF-47FE-8F4C-0BA137F314BB}" sibTransId="{3D1F9677-DD2A-4B72-BD86-86D75124EAD3}"/>
    <dgm:cxn modelId="{7AE5727A-0E12-4349-8C00-F7A9E1731432}" srcId="{D170D1D5-5CFF-4D5E-AE6F-BF4CFDA31096}" destId="{AA663F32-D88A-4942-A895-2F10AE9874BA}" srcOrd="0" destOrd="0" parTransId="{9ED068C0-73B7-4A90-B5E7-51EC4EB34B1A}" sibTransId="{08C585F4-8F6E-4DB8-AE45-653AE0038544}"/>
    <dgm:cxn modelId="{BF1E9783-9623-46C2-80DA-85FAA5A853ED}" srcId="{D170D1D5-5CFF-4D5E-AE6F-BF4CFDA31096}" destId="{4CC225F7-2CA9-451C-92FE-8CDAC9D02089}" srcOrd="3" destOrd="0" parTransId="{FF125675-BEA0-423E-AA71-8DFEE65F7BF7}" sibTransId="{4BD1AE27-BA8F-4D03-9BD0-DC2B11848046}"/>
    <dgm:cxn modelId="{3FCCA284-E5DE-4D04-A308-B3E4C20890BE}" type="presOf" srcId="{F0869B37-B28A-4CB8-962D-F0B6E5D41667}" destId="{D317F96F-1BA2-4803-9C50-7E33ABAA50E6}" srcOrd="0" destOrd="0" presId="urn:microsoft.com/office/officeart/2016/7/layout/BasicLinearProcessNumbered"/>
    <dgm:cxn modelId="{C4DEED85-84F2-4D8D-ABEB-556ED185EDBF}" type="presOf" srcId="{4BD1AE27-BA8F-4D03-9BD0-DC2B11848046}" destId="{169F305C-BD1A-4BC0-A9C2-E108384FFA4C}" srcOrd="0" destOrd="0" presId="urn:microsoft.com/office/officeart/2016/7/layout/BasicLinearProcessNumbered"/>
    <dgm:cxn modelId="{AA074D93-D242-4464-B4EE-5ADC0382FFA8}" type="presOf" srcId="{AA663F32-D88A-4942-A895-2F10AE9874BA}" destId="{2AB27847-3D63-407A-BC92-78531479C031}" srcOrd="1" destOrd="0" presId="urn:microsoft.com/office/officeart/2016/7/layout/BasicLinearProcessNumbered"/>
    <dgm:cxn modelId="{CE9F0B97-AE29-4DFB-A529-551A67E7B357}" type="presOf" srcId="{61144562-A0DD-4B01-B56A-B8DEAFC96966}" destId="{7803BE5D-23BC-4927-A4DA-0E005EF15047}" srcOrd="0" destOrd="0" presId="urn:microsoft.com/office/officeart/2016/7/layout/BasicLinearProcessNumbered"/>
    <dgm:cxn modelId="{D4078A9A-7E8C-4C11-AD84-2E4163E1D0D6}" type="presOf" srcId="{69EF4F97-31F7-4DB3-9D89-ACB38EFF0A21}" destId="{F120848D-FC04-48B5-B796-69AA6E4C09D2}" srcOrd="0" destOrd="0" presId="urn:microsoft.com/office/officeart/2016/7/layout/BasicLinearProcessNumbered"/>
    <dgm:cxn modelId="{ACF7ADA6-BDDB-4495-ABEA-B176198FF939}" type="presOf" srcId="{A63DD8A1-2BD0-4CCA-A48D-AFF92DF8A92E}" destId="{7E4D8C3E-E04A-48EE-9ABD-CD269FC62F7E}" srcOrd="1" destOrd="0" presId="urn:microsoft.com/office/officeart/2016/7/layout/BasicLinearProcessNumbered"/>
    <dgm:cxn modelId="{CB7F39B1-D529-4214-8157-EB16B0AB567F}" type="presOf" srcId="{69EF4F97-31F7-4DB3-9D89-ACB38EFF0A21}" destId="{82CAFE48-5989-4CB5-9418-D24416CEE0A2}" srcOrd="1" destOrd="0" presId="urn:microsoft.com/office/officeart/2016/7/layout/BasicLinearProcessNumbered"/>
    <dgm:cxn modelId="{74B5AAB8-8B53-49BB-B58C-5232CB9F5961}" srcId="{D170D1D5-5CFF-4D5E-AE6F-BF4CFDA31096}" destId="{28DA0C8E-90CE-4A4A-B70C-0E7F2F40875F}" srcOrd="8" destOrd="0" parTransId="{78DEF612-8129-4015-A9BF-0B7F06E77384}" sibTransId="{66D4655C-D620-426E-80A0-6BDB4638B55C}"/>
    <dgm:cxn modelId="{A2D3F3B9-89D0-4BFE-86B9-5A68DD5AC12D}" type="presOf" srcId="{FC891851-0CB4-4B44-9484-99F17B017156}" destId="{7F53E229-7403-4B4B-B412-E52BE5400261}" srcOrd="0" destOrd="0" presId="urn:microsoft.com/office/officeart/2016/7/layout/BasicLinearProcessNumbered"/>
    <dgm:cxn modelId="{B13B4EBA-36D9-4A2E-BDED-3BDAD99F7BE5}" type="presOf" srcId="{4642C1BB-9738-4EE0-8198-E76D0C4D785F}" destId="{109E0F3A-37D6-4351-9559-0319A88AA0D2}" srcOrd="0" destOrd="0" presId="urn:microsoft.com/office/officeart/2016/7/layout/BasicLinearProcessNumbered"/>
    <dgm:cxn modelId="{3DD631CA-34E0-462C-9012-78F5FEB41B8A}" type="presOf" srcId="{66D4655C-D620-426E-80A0-6BDB4638B55C}" destId="{A1362CA8-97C4-4F48-B257-827B8B48BE45}" srcOrd="0" destOrd="0" presId="urn:microsoft.com/office/officeart/2016/7/layout/BasicLinearProcessNumbered"/>
    <dgm:cxn modelId="{935C15CD-2787-4677-B3C0-07367CBDF2B4}" type="presOf" srcId="{EAD29382-C288-453B-B762-B9B80242BC97}" destId="{B45E7075-802E-414A-8FBE-E93D969CEA16}" srcOrd="1" destOrd="0" presId="urn:microsoft.com/office/officeart/2016/7/layout/BasicLinearProcessNumbered"/>
    <dgm:cxn modelId="{F11A21D1-5851-4A6C-AC48-14DEC208BF0B}" srcId="{D170D1D5-5CFF-4D5E-AE6F-BF4CFDA31096}" destId="{F0869B37-B28A-4CB8-962D-F0B6E5D41667}" srcOrd="4" destOrd="0" parTransId="{5A0BD9E8-A2C1-4E92-BEA9-11E4E12C8232}" sibTransId="{A40945AB-D133-47BE-89F9-38C9D7ACE52C}"/>
    <dgm:cxn modelId="{6BC8E8D3-9A76-4FC1-8470-3212079FE4BF}" type="presOf" srcId="{F0869B37-B28A-4CB8-962D-F0B6E5D41667}" destId="{67085EAB-2895-4B7A-AC08-69794B242F26}" srcOrd="1" destOrd="0" presId="urn:microsoft.com/office/officeart/2016/7/layout/BasicLinearProcessNumbered"/>
    <dgm:cxn modelId="{9E4A6BD7-DCA8-430C-9CB7-6231B53764A0}" srcId="{D170D1D5-5CFF-4D5E-AE6F-BF4CFDA31096}" destId="{0FE7C4F2-B6B5-4E61-BD48-89B801D0F7EC}" srcOrd="7" destOrd="0" parTransId="{5A505563-AFC5-455E-816C-63A12AF0C63A}" sibTransId="{61144562-A0DD-4B01-B56A-B8DEAFC96966}"/>
    <dgm:cxn modelId="{2D3AAEDB-604B-4D25-987C-9057B776294D}" srcId="{D170D1D5-5CFF-4D5E-AE6F-BF4CFDA31096}" destId="{EAD29382-C288-453B-B762-B9B80242BC97}" srcOrd="2" destOrd="0" parTransId="{5D0F7EF6-1F78-40BA-95C2-DD89DFCC6A83}" sibTransId="{548A0914-9161-455B-9482-3F33BE3E6824}"/>
    <dgm:cxn modelId="{62042ADE-48F6-4DCB-8210-3DC6C617FB4A}" type="presOf" srcId="{9D85FD1E-6C19-4E70-9C88-384932FDB70A}" destId="{23291097-B324-4854-BAF3-BD42071FAF33}" srcOrd="0" destOrd="0" presId="urn:microsoft.com/office/officeart/2016/7/layout/BasicLinearProcessNumbered"/>
    <dgm:cxn modelId="{BB4CEBDF-4659-41F2-ACC8-9B752790CBB3}" type="presOf" srcId="{28DA0C8E-90CE-4A4A-B70C-0E7F2F40875F}" destId="{EDDA59F3-192D-461C-8F88-B9FC3C064E8D}" srcOrd="0" destOrd="0" presId="urn:microsoft.com/office/officeart/2016/7/layout/BasicLinearProcessNumbered"/>
    <dgm:cxn modelId="{9D88BCE3-D748-49EB-A882-B8A51410F87C}" type="presOf" srcId="{3D1F9677-DD2A-4B72-BD86-86D75124EAD3}" destId="{1151A61E-14AB-47CA-B453-FF8FAD8F61CB}" srcOrd="0" destOrd="0" presId="urn:microsoft.com/office/officeart/2016/7/layout/BasicLinearProcessNumbered"/>
    <dgm:cxn modelId="{B66801F0-A1C9-4475-8436-7E60268F70FC}" type="presOf" srcId="{08C585F4-8F6E-4DB8-AE45-653AE0038544}" destId="{B00E05A8-45B4-4E35-98BD-73D469A68AF3}" srcOrd="0" destOrd="0" presId="urn:microsoft.com/office/officeart/2016/7/layout/BasicLinearProcessNumbered"/>
    <dgm:cxn modelId="{3F1D0FFE-E3DE-4C4D-837C-B472E13CCEA0}" type="presOf" srcId="{0FE7C4F2-B6B5-4E61-BD48-89B801D0F7EC}" destId="{C535D3E8-C0E9-4115-A5A7-EA9D0A9EF478}" srcOrd="0" destOrd="0" presId="urn:microsoft.com/office/officeart/2016/7/layout/BasicLinearProcessNumbered"/>
    <dgm:cxn modelId="{B5FF9AFE-445B-40D3-9605-AE4E3BD130A2}" srcId="{D170D1D5-5CFF-4D5E-AE6F-BF4CFDA31096}" destId="{69EF4F97-31F7-4DB3-9D89-ACB38EFF0A21}" srcOrd="6" destOrd="0" parTransId="{470D6AD6-887C-4554-948E-2B11F3DFD24F}" sibTransId="{4642C1BB-9738-4EE0-8198-E76D0C4D785F}"/>
    <dgm:cxn modelId="{778582A0-18C3-495F-BED0-E3F7E817350C}" type="presParOf" srcId="{66CD7EF9-27F1-4CF4-9634-B7BF3CADF946}" destId="{E6A3CE45-7268-4C05-A2BD-2E15316AEC2F}" srcOrd="0" destOrd="0" presId="urn:microsoft.com/office/officeart/2016/7/layout/BasicLinearProcessNumbered"/>
    <dgm:cxn modelId="{2D6269BE-6737-4D88-AD16-3B5453CA65FA}" type="presParOf" srcId="{E6A3CE45-7268-4C05-A2BD-2E15316AEC2F}" destId="{A1FBA867-19B3-43CC-BCC1-4A0D4611FBB6}" srcOrd="0" destOrd="0" presId="urn:microsoft.com/office/officeart/2016/7/layout/BasicLinearProcessNumbered"/>
    <dgm:cxn modelId="{58DF725A-404E-4D08-9DF7-3DFDAF6CFCB8}" type="presParOf" srcId="{E6A3CE45-7268-4C05-A2BD-2E15316AEC2F}" destId="{B00E05A8-45B4-4E35-98BD-73D469A68AF3}" srcOrd="1" destOrd="0" presId="urn:microsoft.com/office/officeart/2016/7/layout/BasicLinearProcessNumbered"/>
    <dgm:cxn modelId="{06D58410-3749-4EE1-A618-EA1ACF6F3B3F}" type="presParOf" srcId="{E6A3CE45-7268-4C05-A2BD-2E15316AEC2F}" destId="{701D0DA1-74A2-4F83-BDE0-B0F1D2095E80}" srcOrd="2" destOrd="0" presId="urn:microsoft.com/office/officeart/2016/7/layout/BasicLinearProcessNumbered"/>
    <dgm:cxn modelId="{29C5689E-80AE-4BBB-9874-5BDDC7CF4287}" type="presParOf" srcId="{E6A3CE45-7268-4C05-A2BD-2E15316AEC2F}" destId="{2AB27847-3D63-407A-BC92-78531479C031}" srcOrd="3" destOrd="0" presId="urn:microsoft.com/office/officeart/2016/7/layout/BasicLinearProcessNumbered"/>
    <dgm:cxn modelId="{73DE251F-7A02-48D0-9A4F-23EB39CFABC7}" type="presParOf" srcId="{66CD7EF9-27F1-4CF4-9634-B7BF3CADF946}" destId="{FA56453E-DDB1-4F91-9B9A-26C20D385D72}" srcOrd="1" destOrd="0" presId="urn:microsoft.com/office/officeart/2016/7/layout/BasicLinearProcessNumbered"/>
    <dgm:cxn modelId="{EAA23DB8-490C-49C2-A886-888B044E991B}" type="presParOf" srcId="{66CD7EF9-27F1-4CF4-9634-B7BF3CADF946}" destId="{BAA7A45D-482E-4FB9-85DE-BA55FCA7825E}" srcOrd="2" destOrd="0" presId="urn:microsoft.com/office/officeart/2016/7/layout/BasicLinearProcessNumbered"/>
    <dgm:cxn modelId="{7441F3FB-879A-4647-8CF5-2FF7D5572896}" type="presParOf" srcId="{BAA7A45D-482E-4FB9-85DE-BA55FCA7825E}" destId="{7F53E229-7403-4B4B-B412-E52BE5400261}" srcOrd="0" destOrd="0" presId="urn:microsoft.com/office/officeart/2016/7/layout/BasicLinearProcessNumbered"/>
    <dgm:cxn modelId="{5A0F853F-FCDE-48EB-B3A3-830FEE9ACEA2}" type="presParOf" srcId="{BAA7A45D-482E-4FB9-85DE-BA55FCA7825E}" destId="{23291097-B324-4854-BAF3-BD42071FAF33}" srcOrd="1" destOrd="0" presId="urn:microsoft.com/office/officeart/2016/7/layout/BasicLinearProcessNumbered"/>
    <dgm:cxn modelId="{ECD4323B-F3B7-49A7-BDC8-4178F6326695}" type="presParOf" srcId="{BAA7A45D-482E-4FB9-85DE-BA55FCA7825E}" destId="{5F88E762-E9E3-48B2-91DB-7239B5DFDD17}" srcOrd="2" destOrd="0" presId="urn:microsoft.com/office/officeart/2016/7/layout/BasicLinearProcessNumbered"/>
    <dgm:cxn modelId="{569D055C-74F4-4F92-9E1F-6B971B8F0A95}" type="presParOf" srcId="{BAA7A45D-482E-4FB9-85DE-BA55FCA7825E}" destId="{EF136435-D25B-44F3-A901-EA1B2675AFDB}" srcOrd="3" destOrd="0" presId="urn:microsoft.com/office/officeart/2016/7/layout/BasicLinearProcessNumbered"/>
    <dgm:cxn modelId="{17D4E706-5642-42D1-870F-D034DF1E1446}" type="presParOf" srcId="{66CD7EF9-27F1-4CF4-9634-B7BF3CADF946}" destId="{F07F2D5D-DEB4-4564-AE00-005AD0DA05AB}" srcOrd="3" destOrd="0" presId="urn:microsoft.com/office/officeart/2016/7/layout/BasicLinearProcessNumbered"/>
    <dgm:cxn modelId="{8446BF13-0D67-4497-B4EA-D8CD53C0A00D}" type="presParOf" srcId="{66CD7EF9-27F1-4CF4-9634-B7BF3CADF946}" destId="{FB028197-C116-4DB4-9FEB-1FA97262CD0F}" srcOrd="4" destOrd="0" presId="urn:microsoft.com/office/officeart/2016/7/layout/BasicLinearProcessNumbered"/>
    <dgm:cxn modelId="{E8A11A09-7E73-4EB0-8D8D-0CBF9185D121}" type="presParOf" srcId="{FB028197-C116-4DB4-9FEB-1FA97262CD0F}" destId="{11F975CF-417F-4843-843F-C095307B6317}" srcOrd="0" destOrd="0" presId="urn:microsoft.com/office/officeart/2016/7/layout/BasicLinearProcessNumbered"/>
    <dgm:cxn modelId="{3565B8C1-116B-4425-8E37-331207E6DA36}" type="presParOf" srcId="{FB028197-C116-4DB4-9FEB-1FA97262CD0F}" destId="{A7A5F66D-EC4F-4650-94C0-DF049E23DC55}" srcOrd="1" destOrd="0" presId="urn:microsoft.com/office/officeart/2016/7/layout/BasicLinearProcessNumbered"/>
    <dgm:cxn modelId="{7A7E8592-5CA5-466E-988D-FE9E38215009}" type="presParOf" srcId="{FB028197-C116-4DB4-9FEB-1FA97262CD0F}" destId="{20A9A335-0082-4D02-8109-2E2654CFD344}" srcOrd="2" destOrd="0" presId="urn:microsoft.com/office/officeart/2016/7/layout/BasicLinearProcessNumbered"/>
    <dgm:cxn modelId="{BE9D1F4D-93B3-4BED-AF9B-155692DCBCF7}" type="presParOf" srcId="{FB028197-C116-4DB4-9FEB-1FA97262CD0F}" destId="{B45E7075-802E-414A-8FBE-E93D969CEA16}" srcOrd="3" destOrd="0" presId="urn:microsoft.com/office/officeart/2016/7/layout/BasicLinearProcessNumbered"/>
    <dgm:cxn modelId="{FAAC2E68-A23A-4B21-9AC4-8A543CCDB0E3}" type="presParOf" srcId="{66CD7EF9-27F1-4CF4-9634-B7BF3CADF946}" destId="{B45CC15F-DFFB-4B53-A3EA-049B5098624A}" srcOrd="5" destOrd="0" presId="urn:microsoft.com/office/officeart/2016/7/layout/BasicLinearProcessNumbered"/>
    <dgm:cxn modelId="{50EFE62F-958E-4C64-9AF1-163325B629EE}" type="presParOf" srcId="{66CD7EF9-27F1-4CF4-9634-B7BF3CADF946}" destId="{1E9E7DED-B1B8-41D2-B5FA-DA3DDEA55682}" srcOrd="6" destOrd="0" presId="urn:microsoft.com/office/officeart/2016/7/layout/BasicLinearProcessNumbered"/>
    <dgm:cxn modelId="{B2C475AE-A227-4F68-83C0-8F0BCF78023E}" type="presParOf" srcId="{1E9E7DED-B1B8-41D2-B5FA-DA3DDEA55682}" destId="{620A7006-56C0-436F-B85B-983F001332B2}" srcOrd="0" destOrd="0" presId="urn:microsoft.com/office/officeart/2016/7/layout/BasicLinearProcessNumbered"/>
    <dgm:cxn modelId="{076DE3FC-17EA-4E21-A66D-1D886427A99C}" type="presParOf" srcId="{1E9E7DED-B1B8-41D2-B5FA-DA3DDEA55682}" destId="{169F305C-BD1A-4BC0-A9C2-E108384FFA4C}" srcOrd="1" destOrd="0" presId="urn:microsoft.com/office/officeart/2016/7/layout/BasicLinearProcessNumbered"/>
    <dgm:cxn modelId="{D1728C29-8F5D-4FD7-B7CD-2B4E2CFF5BEF}" type="presParOf" srcId="{1E9E7DED-B1B8-41D2-B5FA-DA3DDEA55682}" destId="{08D0AAE0-DB98-4048-A70F-6E9CA976A371}" srcOrd="2" destOrd="0" presId="urn:microsoft.com/office/officeart/2016/7/layout/BasicLinearProcessNumbered"/>
    <dgm:cxn modelId="{CDBAFDEE-869D-4F80-BE65-22D819C92912}" type="presParOf" srcId="{1E9E7DED-B1B8-41D2-B5FA-DA3DDEA55682}" destId="{1FD50CE7-68A2-43E6-8795-77EBF6D78A4C}" srcOrd="3" destOrd="0" presId="urn:microsoft.com/office/officeart/2016/7/layout/BasicLinearProcessNumbered"/>
    <dgm:cxn modelId="{45C23648-E68B-4B73-B1CC-D50CD73EE6BD}" type="presParOf" srcId="{66CD7EF9-27F1-4CF4-9634-B7BF3CADF946}" destId="{B05CBF66-0A76-4653-97D9-0351C7043448}" srcOrd="7" destOrd="0" presId="urn:microsoft.com/office/officeart/2016/7/layout/BasicLinearProcessNumbered"/>
    <dgm:cxn modelId="{C8A14E5D-61C8-4699-9B5D-67F6ABE82F7E}" type="presParOf" srcId="{66CD7EF9-27F1-4CF4-9634-B7BF3CADF946}" destId="{27DC0964-CA4A-461C-9789-84E09FCE94C2}" srcOrd="8" destOrd="0" presId="urn:microsoft.com/office/officeart/2016/7/layout/BasicLinearProcessNumbered"/>
    <dgm:cxn modelId="{8A831273-15DC-41FC-BCAE-16833AABA33D}" type="presParOf" srcId="{27DC0964-CA4A-461C-9789-84E09FCE94C2}" destId="{D317F96F-1BA2-4803-9C50-7E33ABAA50E6}" srcOrd="0" destOrd="0" presId="urn:microsoft.com/office/officeart/2016/7/layout/BasicLinearProcessNumbered"/>
    <dgm:cxn modelId="{42E31D26-2829-4BB9-B7A8-E68891006286}" type="presParOf" srcId="{27DC0964-CA4A-461C-9789-84E09FCE94C2}" destId="{2FC175F0-1316-4D20-B9F7-74F2A50D01C8}" srcOrd="1" destOrd="0" presId="urn:microsoft.com/office/officeart/2016/7/layout/BasicLinearProcessNumbered"/>
    <dgm:cxn modelId="{0DEB4F0A-4277-4557-A667-B832D9AFA7E0}" type="presParOf" srcId="{27DC0964-CA4A-461C-9789-84E09FCE94C2}" destId="{C8E2575D-E1E6-4B48-B28E-FC0000B0060F}" srcOrd="2" destOrd="0" presId="urn:microsoft.com/office/officeart/2016/7/layout/BasicLinearProcessNumbered"/>
    <dgm:cxn modelId="{EA5CE1C4-66CC-4327-89B8-0A8EF0FE9106}" type="presParOf" srcId="{27DC0964-CA4A-461C-9789-84E09FCE94C2}" destId="{67085EAB-2895-4B7A-AC08-69794B242F26}" srcOrd="3" destOrd="0" presId="urn:microsoft.com/office/officeart/2016/7/layout/BasicLinearProcessNumbered"/>
    <dgm:cxn modelId="{3F526147-125E-4B36-AA85-11AA34308C8C}" type="presParOf" srcId="{66CD7EF9-27F1-4CF4-9634-B7BF3CADF946}" destId="{65AF7E7D-1B5A-4B02-BE1C-1A9C0B1857A8}" srcOrd="9" destOrd="0" presId="urn:microsoft.com/office/officeart/2016/7/layout/BasicLinearProcessNumbered"/>
    <dgm:cxn modelId="{8A42E0FB-DDE9-4B03-B0A0-532B7CAC7894}" type="presParOf" srcId="{66CD7EF9-27F1-4CF4-9634-B7BF3CADF946}" destId="{6137C035-D2DD-43D6-B7B7-75DC06941B9B}" srcOrd="10" destOrd="0" presId="urn:microsoft.com/office/officeart/2016/7/layout/BasicLinearProcessNumbered"/>
    <dgm:cxn modelId="{B354C24B-4F15-40A3-99B9-276FC7B6E61A}" type="presParOf" srcId="{6137C035-D2DD-43D6-B7B7-75DC06941B9B}" destId="{C97C3E49-CA70-4F3A-971C-0434D379D94E}" srcOrd="0" destOrd="0" presId="urn:microsoft.com/office/officeart/2016/7/layout/BasicLinearProcessNumbered"/>
    <dgm:cxn modelId="{5EB58BAC-1282-4EB9-BE26-81A0A856CFCA}" type="presParOf" srcId="{6137C035-D2DD-43D6-B7B7-75DC06941B9B}" destId="{56269E0E-77A9-4A8F-A608-9176DF4C62B0}" srcOrd="1" destOrd="0" presId="urn:microsoft.com/office/officeart/2016/7/layout/BasicLinearProcessNumbered"/>
    <dgm:cxn modelId="{7B119839-3F7A-4E90-8179-D0A1D3A1AD86}" type="presParOf" srcId="{6137C035-D2DD-43D6-B7B7-75DC06941B9B}" destId="{41E71436-B948-41FA-BDF3-CDE98ABB7A74}" srcOrd="2" destOrd="0" presId="urn:microsoft.com/office/officeart/2016/7/layout/BasicLinearProcessNumbered"/>
    <dgm:cxn modelId="{50355A64-C043-4FFB-9689-9A034BE3DF5E}" type="presParOf" srcId="{6137C035-D2DD-43D6-B7B7-75DC06941B9B}" destId="{7E4D8C3E-E04A-48EE-9ABD-CD269FC62F7E}" srcOrd="3" destOrd="0" presId="urn:microsoft.com/office/officeart/2016/7/layout/BasicLinearProcessNumbered"/>
    <dgm:cxn modelId="{A4B5A26F-1EB2-4985-ADFB-DAACE11672B5}" type="presParOf" srcId="{66CD7EF9-27F1-4CF4-9634-B7BF3CADF946}" destId="{E67C0D70-D73D-40FC-B1C8-A67F49400DFA}" srcOrd="11" destOrd="0" presId="urn:microsoft.com/office/officeart/2016/7/layout/BasicLinearProcessNumbered"/>
    <dgm:cxn modelId="{8BF4F1CD-F7C7-4A54-B30C-5F6D29F0D39F}" type="presParOf" srcId="{66CD7EF9-27F1-4CF4-9634-B7BF3CADF946}" destId="{0098FE3B-9A26-489C-BD15-3C933A9C4D66}" srcOrd="12" destOrd="0" presId="urn:microsoft.com/office/officeart/2016/7/layout/BasicLinearProcessNumbered"/>
    <dgm:cxn modelId="{ABD04CD3-8F03-4131-8F36-E712D8AB159E}" type="presParOf" srcId="{0098FE3B-9A26-489C-BD15-3C933A9C4D66}" destId="{F120848D-FC04-48B5-B796-69AA6E4C09D2}" srcOrd="0" destOrd="0" presId="urn:microsoft.com/office/officeart/2016/7/layout/BasicLinearProcessNumbered"/>
    <dgm:cxn modelId="{45A81408-58D8-4083-9B40-3DBC93B9460B}" type="presParOf" srcId="{0098FE3B-9A26-489C-BD15-3C933A9C4D66}" destId="{109E0F3A-37D6-4351-9559-0319A88AA0D2}" srcOrd="1" destOrd="0" presId="urn:microsoft.com/office/officeart/2016/7/layout/BasicLinearProcessNumbered"/>
    <dgm:cxn modelId="{441E2659-0C9F-465E-A0E4-05E4B82A1076}" type="presParOf" srcId="{0098FE3B-9A26-489C-BD15-3C933A9C4D66}" destId="{39E0A1D4-DCCD-4EFB-B94D-4C103A3FD6DB}" srcOrd="2" destOrd="0" presId="urn:microsoft.com/office/officeart/2016/7/layout/BasicLinearProcessNumbered"/>
    <dgm:cxn modelId="{D8A0253A-8EDD-4A01-A876-5D7F57C60BC7}" type="presParOf" srcId="{0098FE3B-9A26-489C-BD15-3C933A9C4D66}" destId="{82CAFE48-5989-4CB5-9418-D24416CEE0A2}" srcOrd="3" destOrd="0" presId="urn:microsoft.com/office/officeart/2016/7/layout/BasicLinearProcessNumbered"/>
    <dgm:cxn modelId="{E48CFF53-E076-44AB-9685-8249C8EF285A}" type="presParOf" srcId="{66CD7EF9-27F1-4CF4-9634-B7BF3CADF946}" destId="{4A0A0F1E-73BA-4519-B954-D1A17C87BA6B}" srcOrd="13" destOrd="0" presId="urn:microsoft.com/office/officeart/2016/7/layout/BasicLinearProcessNumbered"/>
    <dgm:cxn modelId="{CD565C9C-DA94-478C-B81A-E576EF105055}" type="presParOf" srcId="{66CD7EF9-27F1-4CF4-9634-B7BF3CADF946}" destId="{340260EB-5263-43E6-8C46-A173AA48CF22}" srcOrd="14" destOrd="0" presId="urn:microsoft.com/office/officeart/2016/7/layout/BasicLinearProcessNumbered"/>
    <dgm:cxn modelId="{F30373B1-6547-4B68-9AEC-9254C0FA365B}" type="presParOf" srcId="{340260EB-5263-43E6-8C46-A173AA48CF22}" destId="{C535D3E8-C0E9-4115-A5A7-EA9D0A9EF478}" srcOrd="0" destOrd="0" presId="urn:microsoft.com/office/officeart/2016/7/layout/BasicLinearProcessNumbered"/>
    <dgm:cxn modelId="{1F78A722-4479-4BC4-AE61-7AAC43955C76}" type="presParOf" srcId="{340260EB-5263-43E6-8C46-A173AA48CF22}" destId="{7803BE5D-23BC-4927-A4DA-0E005EF15047}" srcOrd="1" destOrd="0" presId="urn:microsoft.com/office/officeart/2016/7/layout/BasicLinearProcessNumbered"/>
    <dgm:cxn modelId="{230AA7F7-A39C-4E75-90C6-CC0DDED258E8}" type="presParOf" srcId="{340260EB-5263-43E6-8C46-A173AA48CF22}" destId="{C357F4C9-8DA1-40CA-9D0A-C75DBD0E0162}" srcOrd="2" destOrd="0" presId="urn:microsoft.com/office/officeart/2016/7/layout/BasicLinearProcessNumbered"/>
    <dgm:cxn modelId="{72E1861E-77E2-4A82-9BB7-638C3A2D1D12}" type="presParOf" srcId="{340260EB-5263-43E6-8C46-A173AA48CF22}" destId="{6D3183B2-E699-44F0-B6FD-D21BBA45792E}" srcOrd="3" destOrd="0" presId="urn:microsoft.com/office/officeart/2016/7/layout/BasicLinearProcessNumbered"/>
    <dgm:cxn modelId="{59575A5B-EE92-4D3A-91EF-2B3B4703E7D6}" type="presParOf" srcId="{66CD7EF9-27F1-4CF4-9634-B7BF3CADF946}" destId="{DB8E2517-7572-4C92-8519-C5210A26F6E1}" srcOrd="15" destOrd="0" presId="urn:microsoft.com/office/officeart/2016/7/layout/BasicLinearProcessNumbered"/>
    <dgm:cxn modelId="{039E354D-3182-49FD-98C0-33499BE00903}" type="presParOf" srcId="{66CD7EF9-27F1-4CF4-9634-B7BF3CADF946}" destId="{230886E3-F361-4C2D-8730-0F9BDD8F99AB}" srcOrd="16" destOrd="0" presId="urn:microsoft.com/office/officeart/2016/7/layout/BasicLinearProcessNumbered"/>
    <dgm:cxn modelId="{E64AD10B-06FD-4CAB-B20C-D47AF0F1FE23}" type="presParOf" srcId="{230886E3-F361-4C2D-8730-0F9BDD8F99AB}" destId="{EDDA59F3-192D-461C-8F88-B9FC3C064E8D}" srcOrd="0" destOrd="0" presId="urn:microsoft.com/office/officeart/2016/7/layout/BasicLinearProcessNumbered"/>
    <dgm:cxn modelId="{43FE13E4-66B1-42A9-B78C-5EB7E8AFEDA2}" type="presParOf" srcId="{230886E3-F361-4C2D-8730-0F9BDD8F99AB}" destId="{A1362CA8-97C4-4F48-B257-827B8B48BE45}" srcOrd="1" destOrd="0" presId="urn:microsoft.com/office/officeart/2016/7/layout/BasicLinearProcessNumbered"/>
    <dgm:cxn modelId="{8816DFB1-1617-40B5-BCC8-EA5C0CACCB91}" type="presParOf" srcId="{230886E3-F361-4C2D-8730-0F9BDD8F99AB}" destId="{B8C4398D-44D9-456B-AF78-6DB6385A9F70}" srcOrd="2" destOrd="0" presId="urn:microsoft.com/office/officeart/2016/7/layout/BasicLinearProcessNumbered"/>
    <dgm:cxn modelId="{EB49A741-21D2-4C95-90F8-420832E1C1A6}" type="presParOf" srcId="{230886E3-F361-4C2D-8730-0F9BDD8F99AB}" destId="{19DA1EB3-482C-4124-BC39-E6BDD243D0A9}" srcOrd="3" destOrd="0" presId="urn:microsoft.com/office/officeart/2016/7/layout/BasicLinearProcessNumbered"/>
    <dgm:cxn modelId="{3B9F62E3-3086-4CEB-870C-52C3C87E37DF}" type="presParOf" srcId="{66CD7EF9-27F1-4CF4-9634-B7BF3CADF946}" destId="{B2EF88D3-418D-496C-8C22-282640B0C33C}" srcOrd="17" destOrd="0" presId="urn:microsoft.com/office/officeart/2016/7/layout/BasicLinearProcessNumbered"/>
    <dgm:cxn modelId="{376212B0-5A0E-46BC-AAF9-624C4F28F95F}" type="presParOf" srcId="{66CD7EF9-27F1-4CF4-9634-B7BF3CADF946}" destId="{C5BCB420-A16B-4569-AC8E-21146339B2C2}" srcOrd="18" destOrd="0" presId="urn:microsoft.com/office/officeart/2016/7/layout/BasicLinearProcessNumbered"/>
    <dgm:cxn modelId="{1F628E0D-8E63-417E-8A26-DEE5119F3CA0}" type="presParOf" srcId="{C5BCB420-A16B-4569-AC8E-21146339B2C2}" destId="{A1E0E485-78FC-491E-B76F-5F0DD9068D15}" srcOrd="0" destOrd="0" presId="urn:microsoft.com/office/officeart/2016/7/layout/BasicLinearProcessNumbered"/>
    <dgm:cxn modelId="{7142C87B-7928-4D36-8E36-ADFA7A8C7991}" type="presParOf" srcId="{C5BCB420-A16B-4569-AC8E-21146339B2C2}" destId="{1151A61E-14AB-47CA-B453-FF8FAD8F61CB}" srcOrd="1" destOrd="0" presId="urn:microsoft.com/office/officeart/2016/7/layout/BasicLinearProcessNumbered"/>
    <dgm:cxn modelId="{8FA56DB7-C4A0-45BD-A777-99A12B45840D}" type="presParOf" srcId="{C5BCB420-A16B-4569-AC8E-21146339B2C2}" destId="{6060BCE4-DDB7-449A-BCA0-567D79D4FA9C}" srcOrd="2" destOrd="0" presId="urn:microsoft.com/office/officeart/2016/7/layout/BasicLinearProcessNumbered"/>
    <dgm:cxn modelId="{FA959F13-CEB5-499B-9F81-352F3AE8E665}" type="presParOf" srcId="{C5BCB420-A16B-4569-AC8E-21146339B2C2}" destId="{99527A56-F26B-4A94-8C66-FCF7093B72C6}"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CA28A45-0C3F-4EC0-BE36-FFB7D13A3FAF}" type="doc">
      <dgm:prSet loTypeId="urn:microsoft.com/office/officeart/2018/2/layout/IconLabelDescriptionList" loCatId="icon" qsTypeId="urn:microsoft.com/office/officeart/2005/8/quickstyle/simple1" qsCatId="simple" csTypeId="urn:microsoft.com/office/officeart/2005/8/colors/accent1_2" csCatId="accent1" phldr="1"/>
      <dgm:spPr/>
      <dgm:t>
        <a:bodyPr/>
        <a:lstStyle/>
        <a:p>
          <a:endParaRPr lang="en-US"/>
        </a:p>
      </dgm:t>
    </dgm:pt>
    <dgm:pt modelId="{487E1B36-AA77-4379-8529-32E9A79FE6D5}">
      <dgm:prSet/>
      <dgm:spPr/>
      <dgm:t>
        <a:bodyPr/>
        <a:lstStyle/>
        <a:p>
          <a:pPr>
            <a:lnSpc>
              <a:spcPct val="100000"/>
            </a:lnSpc>
            <a:defRPr b="1"/>
          </a:pPr>
          <a:r>
            <a:rPr lang="en-US"/>
            <a:t>Will require EIN</a:t>
          </a:r>
        </a:p>
      </dgm:t>
    </dgm:pt>
    <dgm:pt modelId="{EBF90C7A-D313-4F50-BB15-DF1692B7380E}" type="parTrans" cxnId="{3DBEB5FF-54D4-48B7-BC55-D6413E47CEC4}">
      <dgm:prSet/>
      <dgm:spPr/>
      <dgm:t>
        <a:bodyPr/>
        <a:lstStyle/>
        <a:p>
          <a:endParaRPr lang="en-US"/>
        </a:p>
      </dgm:t>
    </dgm:pt>
    <dgm:pt modelId="{88EF2AA8-BD76-4C9C-A1F2-4886299C8592}" type="sibTrans" cxnId="{3DBEB5FF-54D4-48B7-BC55-D6413E47CEC4}">
      <dgm:prSet/>
      <dgm:spPr/>
      <dgm:t>
        <a:bodyPr/>
        <a:lstStyle/>
        <a:p>
          <a:endParaRPr lang="en-US"/>
        </a:p>
      </dgm:t>
    </dgm:pt>
    <dgm:pt modelId="{2F02BB07-1702-4CCC-89FD-D450024E9753}">
      <dgm:prSet/>
      <dgm:spPr/>
      <dgm:t>
        <a:bodyPr/>
        <a:lstStyle/>
        <a:p>
          <a:pPr>
            <a:lnSpc>
              <a:spcPct val="100000"/>
            </a:lnSpc>
            <a:defRPr b="1"/>
          </a:pPr>
          <a:r>
            <a:rPr lang="en-US"/>
            <a:t>Benefits</a:t>
          </a:r>
        </a:p>
      </dgm:t>
    </dgm:pt>
    <dgm:pt modelId="{60BD62FC-1B9F-42EE-8376-E695E8E8BDC4}" type="parTrans" cxnId="{B08CF0AB-0783-4A7A-97A8-3FEED4F628F0}">
      <dgm:prSet/>
      <dgm:spPr/>
      <dgm:t>
        <a:bodyPr/>
        <a:lstStyle/>
        <a:p>
          <a:endParaRPr lang="en-US"/>
        </a:p>
      </dgm:t>
    </dgm:pt>
    <dgm:pt modelId="{410CB72A-D28D-4E48-8B43-E46BB12A1222}" type="sibTrans" cxnId="{B08CF0AB-0783-4A7A-97A8-3FEED4F628F0}">
      <dgm:prSet/>
      <dgm:spPr/>
      <dgm:t>
        <a:bodyPr/>
        <a:lstStyle/>
        <a:p>
          <a:endParaRPr lang="en-US"/>
        </a:p>
      </dgm:t>
    </dgm:pt>
    <dgm:pt modelId="{EC485E76-ACAC-4B3D-94C9-9FE098D09EC9}">
      <dgm:prSet/>
      <dgm:spPr/>
      <dgm:t>
        <a:bodyPr/>
        <a:lstStyle/>
        <a:p>
          <a:pPr>
            <a:lnSpc>
              <a:spcPct val="100000"/>
            </a:lnSpc>
          </a:pPr>
          <a:r>
            <a:rPr lang="en-US"/>
            <a:t>Professional (Business Name)</a:t>
          </a:r>
        </a:p>
      </dgm:t>
    </dgm:pt>
    <dgm:pt modelId="{3C5CD195-2F8D-482D-912E-E619D403A288}" type="parTrans" cxnId="{3F93FD90-0432-481E-AA1C-83F9A3FA5DA6}">
      <dgm:prSet/>
      <dgm:spPr/>
      <dgm:t>
        <a:bodyPr/>
        <a:lstStyle/>
        <a:p>
          <a:endParaRPr lang="en-US"/>
        </a:p>
      </dgm:t>
    </dgm:pt>
    <dgm:pt modelId="{633820D7-FF83-4B1F-983E-4781D69CEBED}" type="sibTrans" cxnId="{3F93FD90-0432-481E-AA1C-83F9A3FA5DA6}">
      <dgm:prSet/>
      <dgm:spPr/>
      <dgm:t>
        <a:bodyPr/>
        <a:lstStyle/>
        <a:p>
          <a:endParaRPr lang="en-US"/>
        </a:p>
      </dgm:t>
    </dgm:pt>
    <dgm:pt modelId="{68A7882E-4FBE-4C18-BA14-938844663B8A}">
      <dgm:prSet/>
      <dgm:spPr/>
      <dgm:t>
        <a:bodyPr/>
        <a:lstStyle/>
        <a:p>
          <a:pPr>
            <a:lnSpc>
              <a:spcPct val="100000"/>
            </a:lnSpc>
          </a:pPr>
          <a:r>
            <a:rPr lang="en-US"/>
            <a:t>Limited Liability</a:t>
          </a:r>
        </a:p>
      </dgm:t>
    </dgm:pt>
    <dgm:pt modelId="{524F8661-C895-4AE2-A151-12439E1E3851}" type="parTrans" cxnId="{E6F4B4ED-E10F-4D44-836E-4BD3DA43183B}">
      <dgm:prSet/>
      <dgm:spPr/>
      <dgm:t>
        <a:bodyPr/>
        <a:lstStyle/>
        <a:p>
          <a:endParaRPr lang="en-US"/>
        </a:p>
      </dgm:t>
    </dgm:pt>
    <dgm:pt modelId="{7C72A3B4-6A22-438D-93C6-54A2D363AD82}" type="sibTrans" cxnId="{E6F4B4ED-E10F-4D44-836E-4BD3DA43183B}">
      <dgm:prSet/>
      <dgm:spPr/>
      <dgm:t>
        <a:bodyPr/>
        <a:lstStyle/>
        <a:p>
          <a:endParaRPr lang="en-US"/>
        </a:p>
      </dgm:t>
    </dgm:pt>
    <dgm:pt modelId="{0EF526AF-FAC3-466D-8C5D-E23F51CF2284}">
      <dgm:prSet/>
      <dgm:spPr/>
      <dgm:t>
        <a:bodyPr/>
        <a:lstStyle/>
        <a:p>
          <a:pPr>
            <a:lnSpc>
              <a:spcPct val="100000"/>
            </a:lnSpc>
          </a:pPr>
          <a:r>
            <a:rPr lang="en-US"/>
            <a:t>May come with a credit line</a:t>
          </a:r>
        </a:p>
      </dgm:t>
    </dgm:pt>
    <dgm:pt modelId="{CF75DC02-790C-4EDF-9C28-815401EB7C21}" type="parTrans" cxnId="{7C4CC979-73DF-4F60-8CDF-7587F13D29F3}">
      <dgm:prSet/>
      <dgm:spPr/>
      <dgm:t>
        <a:bodyPr/>
        <a:lstStyle/>
        <a:p>
          <a:endParaRPr lang="en-US"/>
        </a:p>
      </dgm:t>
    </dgm:pt>
    <dgm:pt modelId="{55C7078D-A36C-4218-8B1B-D0CC3983A815}" type="sibTrans" cxnId="{7C4CC979-73DF-4F60-8CDF-7587F13D29F3}">
      <dgm:prSet/>
      <dgm:spPr/>
      <dgm:t>
        <a:bodyPr/>
        <a:lstStyle/>
        <a:p>
          <a:endParaRPr lang="en-US"/>
        </a:p>
      </dgm:t>
    </dgm:pt>
    <dgm:pt modelId="{744CEE57-814B-4556-A922-E486B6EA820A}">
      <dgm:prSet/>
      <dgm:spPr/>
      <dgm:t>
        <a:bodyPr/>
        <a:lstStyle/>
        <a:p>
          <a:pPr>
            <a:lnSpc>
              <a:spcPct val="100000"/>
            </a:lnSpc>
            <a:defRPr b="1"/>
          </a:pPr>
          <a:r>
            <a:rPr lang="en-US"/>
            <a:t>Business Credit Card</a:t>
          </a:r>
        </a:p>
      </dgm:t>
    </dgm:pt>
    <dgm:pt modelId="{8E0A3A34-48FF-418E-AB9F-295F3F829CCE}" type="parTrans" cxnId="{1D562A2B-4E73-4DB5-B56A-BAD093BDB5CF}">
      <dgm:prSet/>
      <dgm:spPr/>
      <dgm:t>
        <a:bodyPr/>
        <a:lstStyle/>
        <a:p>
          <a:endParaRPr lang="en-US"/>
        </a:p>
      </dgm:t>
    </dgm:pt>
    <dgm:pt modelId="{A4D8EF7E-E698-4732-8768-0B53062D850A}" type="sibTrans" cxnId="{1D562A2B-4E73-4DB5-B56A-BAD093BDB5CF}">
      <dgm:prSet/>
      <dgm:spPr/>
      <dgm:t>
        <a:bodyPr/>
        <a:lstStyle/>
        <a:p>
          <a:endParaRPr lang="en-US"/>
        </a:p>
      </dgm:t>
    </dgm:pt>
    <dgm:pt modelId="{43150C66-1676-4E31-944F-135D7EFA43C7}">
      <dgm:prSet/>
      <dgm:spPr/>
      <dgm:t>
        <a:bodyPr/>
        <a:lstStyle/>
        <a:p>
          <a:pPr>
            <a:lnSpc>
              <a:spcPct val="100000"/>
            </a:lnSpc>
            <a:defRPr b="1"/>
          </a:pPr>
          <a:r>
            <a:rPr lang="en-US"/>
            <a:t>Merchant Services Account</a:t>
          </a:r>
        </a:p>
      </dgm:t>
    </dgm:pt>
    <dgm:pt modelId="{328DFCB0-7923-4D55-9A3A-EDA449CF0580}" type="parTrans" cxnId="{4C74FE9C-1B72-444F-816B-3E3C3C74736A}">
      <dgm:prSet/>
      <dgm:spPr/>
      <dgm:t>
        <a:bodyPr/>
        <a:lstStyle/>
        <a:p>
          <a:endParaRPr lang="en-US"/>
        </a:p>
      </dgm:t>
    </dgm:pt>
    <dgm:pt modelId="{2E0C50A1-109E-4DF7-94A8-2EE42AB25413}" type="sibTrans" cxnId="{4C74FE9C-1B72-444F-816B-3E3C3C74736A}">
      <dgm:prSet/>
      <dgm:spPr/>
      <dgm:t>
        <a:bodyPr/>
        <a:lstStyle/>
        <a:p>
          <a:endParaRPr lang="en-US"/>
        </a:p>
      </dgm:t>
    </dgm:pt>
    <dgm:pt modelId="{B9797131-6E80-4DDB-968F-1FAA92B669B8}" type="pres">
      <dgm:prSet presAssocID="{2CA28A45-0C3F-4EC0-BE36-FFB7D13A3FAF}" presName="root" presStyleCnt="0">
        <dgm:presLayoutVars>
          <dgm:dir/>
          <dgm:resizeHandles val="exact"/>
        </dgm:presLayoutVars>
      </dgm:prSet>
      <dgm:spPr/>
    </dgm:pt>
    <dgm:pt modelId="{071705FB-41BB-4683-8D22-72234F4ADC42}" type="pres">
      <dgm:prSet presAssocID="{487E1B36-AA77-4379-8529-32E9A79FE6D5}" presName="compNode" presStyleCnt="0"/>
      <dgm:spPr/>
    </dgm:pt>
    <dgm:pt modelId="{062FC9AB-8D22-44B2-8BF2-321E8214AF60}" type="pres">
      <dgm:prSet presAssocID="{487E1B36-AA77-4379-8529-32E9A79FE6D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mark"/>
        </a:ext>
      </dgm:extLst>
    </dgm:pt>
    <dgm:pt modelId="{BC1B4DE7-B84D-4798-89BF-5DDFBC2FB91B}" type="pres">
      <dgm:prSet presAssocID="{487E1B36-AA77-4379-8529-32E9A79FE6D5}" presName="iconSpace" presStyleCnt="0"/>
      <dgm:spPr/>
    </dgm:pt>
    <dgm:pt modelId="{6A473759-C853-4719-B19C-884713CC8FC9}" type="pres">
      <dgm:prSet presAssocID="{487E1B36-AA77-4379-8529-32E9A79FE6D5}" presName="parTx" presStyleLbl="revTx" presStyleIdx="0" presStyleCnt="8">
        <dgm:presLayoutVars>
          <dgm:chMax val="0"/>
          <dgm:chPref val="0"/>
        </dgm:presLayoutVars>
      </dgm:prSet>
      <dgm:spPr/>
    </dgm:pt>
    <dgm:pt modelId="{F8E5DD03-52BB-4E3D-8D89-FB5DC0021FC9}" type="pres">
      <dgm:prSet presAssocID="{487E1B36-AA77-4379-8529-32E9A79FE6D5}" presName="txSpace" presStyleCnt="0"/>
      <dgm:spPr/>
    </dgm:pt>
    <dgm:pt modelId="{C68974D2-A50F-4701-B1B8-73A98F867DFE}" type="pres">
      <dgm:prSet presAssocID="{487E1B36-AA77-4379-8529-32E9A79FE6D5}" presName="desTx" presStyleLbl="revTx" presStyleIdx="1" presStyleCnt="8">
        <dgm:presLayoutVars/>
      </dgm:prSet>
      <dgm:spPr/>
    </dgm:pt>
    <dgm:pt modelId="{9D8E6FDA-17EF-4191-B40E-F2F140E9FB6C}" type="pres">
      <dgm:prSet presAssocID="{88EF2AA8-BD76-4C9C-A1F2-4886299C8592}" presName="sibTrans" presStyleCnt="0"/>
      <dgm:spPr/>
    </dgm:pt>
    <dgm:pt modelId="{CF76D578-741E-48E3-B142-7C888772D6C2}" type="pres">
      <dgm:prSet presAssocID="{2F02BB07-1702-4CCC-89FD-D450024E9753}" presName="compNode" presStyleCnt="0"/>
      <dgm:spPr/>
    </dgm:pt>
    <dgm:pt modelId="{9DD8084B-1A66-4214-B61F-C23F10917929}" type="pres">
      <dgm:prSet presAssocID="{2F02BB07-1702-4CCC-89FD-D450024E975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ffice Worker"/>
        </a:ext>
      </dgm:extLst>
    </dgm:pt>
    <dgm:pt modelId="{25F6187B-6B19-46F3-89D5-46DA1354C5D1}" type="pres">
      <dgm:prSet presAssocID="{2F02BB07-1702-4CCC-89FD-D450024E9753}" presName="iconSpace" presStyleCnt="0"/>
      <dgm:spPr/>
    </dgm:pt>
    <dgm:pt modelId="{63820DFB-D3CC-42BE-B630-ED26B6E313A2}" type="pres">
      <dgm:prSet presAssocID="{2F02BB07-1702-4CCC-89FD-D450024E9753}" presName="parTx" presStyleLbl="revTx" presStyleIdx="2" presStyleCnt="8">
        <dgm:presLayoutVars>
          <dgm:chMax val="0"/>
          <dgm:chPref val="0"/>
        </dgm:presLayoutVars>
      </dgm:prSet>
      <dgm:spPr/>
    </dgm:pt>
    <dgm:pt modelId="{7C0234AD-DEBD-4608-98F3-F6FF32ACA975}" type="pres">
      <dgm:prSet presAssocID="{2F02BB07-1702-4CCC-89FD-D450024E9753}" presName="txSpace" presStyleCnt="0"/>
      <dgm:spPr/>
    </dgm:pt>
    <dgm:pt modelId="{5EF76653-15E6-4467-BBA0-D1CEB1CAAEFF}" type="pres">
      <dgm:prSet presAssocID="{2F02BB07-1702-4CCC-89FD-D450024E9753}" presName="desTx" presStyleLbl="revTx" presStyleIdx="3" presStyleCnt="8">
        <dgm:presLayoutVars/>
      </dgm:prSet>
      <dgm:spPr/>
    </dgm:pt>
    <dgm:pt modelId="{C0FCDD47-A8C8-4B4E-B590-B1DCF0D7D944}" type="pres">
      <dgm:prSet presAssocID="{410CB72A-D28D-4E48-8B43-E46BB12A1222}" presName="sibTrans" presStyleCnt="0"/>
      <dgm:spPr/>
    </dgm:pt>
    <dgm:pt modelId="{4177D533-DB20-415E-8ECC-8A06CEF9C493}" type="pres">
      <dgm:prSet presAssocID="{744CEE57-814B-4556-A922-E486B6EA820A}" presName="compNode" presStyleCnt="0"/>
      <dgm:spPr/>
    </dgm:pt>
    <dgm:pt modelId="{87D88070-3D0D-4011-BE1A-B26AEA957671}" type="pres">
      <dgm:prSet presAssocID="{744CEE57-814B-4556-A922-E486B6EA820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redit card"/>
        </a:ext>
      </dgm:extLst>
    </dgm:pt>
    <dgm:pt modelId="{1CB41F78-8448-45D9-964F-2F1EC25A6E20}" type="pres">
      <dgm:prSet presAssocID="{744CEE57-814B-4556-A922-E486B6EA820A}" presName="iconSpace" presStyleCnt="0"/>
      <dgm:spPr/>
    </dgm:pt>
    <dgm:pt modelId="{82C6EA15-CB2B-4A04-9834-3F4527E96840}" type="pres">
      <dgm:prSet presAssocID="{744CEE57-814B-4556-A922-E486B6EA820A}" presName="parTx" presStyleLbl="revTx" presStyleIdx="4" presStyleCnt="8">
        <dgm:presLayoutVars>
          <dgm:chMax val="0"/>
          <dgm:chPref val="0"/>
        </dgm:presLayoutVars>
      </dgm:prSet>
      <dgm:spPr/>
    </dgm:pt>
    <dgm:pt modelId="{6A027D64-351B-475C-9D2E-62B7482DB9F5}" type="pres">
      <dgm:prSet presAssocID="{744CEE57-814B-4556-A922-E486B6EA820A}" presName="txSpace" presStyleCnt="0"/>
      <dgm:spPr/>
    </dgm:pt>
    <dgm:pt modelId="{3381BB85-79DD-4BFC-AAA6-97AAE5B76E8E}" type="pres">
      <dgm:prSet presAssocID="{744CEE57-814B-4556-A922-E486B6EA820A}" presName="desTx" presStyleLbl="revTx" presStyleIdx="5" presStyleCnt="8">
        <dgm:presLayoutVars/>
      </dgm:prSet>
      <dgm:spPr/>
    </dgm:pt>
    <dgm:pt modelId="{0EB395DB-8184-4A51-95A5-7B9E33741844}" type="pres">
      <dgm:prSet presAssocID="{A4D8EF7E-E698-4732-8768-0B53062D850A}" presName="sibTrans" presStyleCnt="0"/>
      <dgm:spPr/>
    </dgm:pt>
    <dgm:pt modelId="{1403BD20-8D13-429E-99CC-0C57E5FD1A86}" type="pres">
      <dgm:prSet presAssocID="{43150C66-1676-4E31-944F-135D7EFA43C7}" presName="compNode" presStyleCnt="0"/>
      <dgm:spPr/>
    </dgm:pt>
    <dgm:pt modelId="{5E5F54AE-81AE-41E4-BA0F-9CE673F721DC}" type="pres">
      <dgm:prSet presAssocID="{43150C66-1676-4E31-944F-135D7EFA43C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Store"/>
        </a:ext>
      </dgm:extLst>
    </dgm:pt>
    <dgm:pt modelId="{DA7ECD81-36C3-4F88-9AED-6B9C0AF0DC22}" type="pres">
      <dgm:prSet presAssocID="{43150C66-1676-4E31-944F-135D7EFA43C7}" presName="iconSpace" presStyleCnt="0"/>
      <dgm:spPr/>
    </dgm:pt>
    <dgm:pt modelId="{3634954B-E12C-41B0-800E-7E637879E611}" type="pres">
      <dgm:prSet presAssocID="{43150C66-1676-4E31-944F-135D7EFA43C7}" presName="parTx" presStyleLbl="revTx" presStyleIdx="6" presStyleCnt="8">
        <dgm:presLayoutVars>
          <dgm:chMax val="0"/>
          <dgm:chPref val="0"/>
        </dgm:presLayoutVars>
      </dgm:prSet>
      <dgm:spPr/>
    </dgm:pt>
    <dgm:pt modelId="{34C3676D-1EE0-458B-9FC8-1F4A28A70A53}" type="pres">
      <dgm:prSet presAssocID="{43150C66-1676-4E31-944F-135D7EFA43C7}" presName="txSpace" presStyleCnt="0"/>
      <dgm:spPr/>
    </dgm:pt>
    <dgm:pt modelId="{96068B01-489A-4CB9-ABBD-54FB2CE2C544}" type="pres">
      <dgm:prSet presAssocID="{43150C66-1676-4E31-944F-135D7EFA43C7}" presName="desTx" presStyleLbl="revTx" presStyleIdx="7" presStyleCnt="8">
        <dgm:presLayoutVars/>
      </dgm:prSet>
      <dgm:spPr/>
    </dgm:pt>
  </dgm:ptLst>
  <dgm:cxnLst>
    <dgm:cxn modelId="{F953330C-0FEA-4AF9-8ECC-E2057F11F4F2}" type="presOf" srcId="{43150C66-1676-4E31-944F-135D7EFA43C7}" destId="{3634954B-E12C-41B0-800E-7E637879E611}" srcOrd="0" destOrd="0" presId="urn:microsoft.com/office/officeart/2018/2/layout/IconLabelDescriptionList"/>
    <dgm:cxn modelId="{1D562A2B-4E73-4DB5-B56A-BAD093BDB5CF}" srcId="{2CA28A45-0C3F-4EC0-BE36-FFB7D13A3FAF}" destId="{744CEE57-814B-4556-A922-E486B6EA820A}" srcOrd="2" destOrd="0" parTransId="{8E0A3A34-48FF-418E-AB9F-295F3F829CCE}" sibTransId="{A4D8EF7E-E698-4732-8768-0B53062D850A}"/>
    <dgm:cxn modelId="{B8C0383F-59BE-4D8E-A9A7-03F8A25F4911}" type="presOf" srcId="{487E1B36-AA77-4379-8529-32E9A79FE6D5}" destId="{6A473759-C853-4719-B19C-884713CC8FC9}" srcOrd="0" destOrd="0" presId="urn:microsoft.com/office/officeart/2018/2/layout/IconLabelDescriptionList"/>
    <dgm:cxn modelId="{5ACEA64E-DD3B-481A-B61A-78FC798D504D}" type="presOf" srcId="{744CEE57-814B-4556-A922-E486B6EA820A}" destId="{82C6EA15-CB2B-4A04-9834-3F4527E96840}" srcOrd="0" destOrd="0" presId="urn:microsoft.com/office/officeart/2018/2/layout/IconLabelDescriptionList"/>
    <dgm:cxn modelId="{2EDAB46E-2EB6-424B-BC47-99E2A0750CCD}" type="presOf" srcId="{0EF526AF-FAC3-466D-8C5D-E23F51CF2284}" destId="{5EF76653-15E6-4467-BBA0-D1CEB1CAAEFF}" srcOrd="0" destOrd="2" presId="urn:microsoft.com/office/officeart/2018/2/layout/IconLabelDescriptionList"/>
    <dgm:cxn modelId="{7C4CC979-73DF-4F60-8CDF-7587F13D29F3}" srcId="{2F02BB07-1702-4CCC-89FD-D450024E9753}" destId="{0EF526AF-FAC3-466D-8C5D-E23F51CF2284}" srcOrd="2" destOrd="0" parTransId="{CF75DC02-790C-4EDF-9C28-815401EB7C21}" sibTransId="{55C7078D-A36C-4218-8B1B-D0CC3983A815}"/>
    <dgm:cxn modelId="{A733E77D-A4D7-44E4-8CD8-0D62BC2A6D59}" type="presOf" srcId="{68A7882E-4FBE-4C18-BA14-938844663B8A}" destId="{5EF76653-15E6-4467-BBA0-D1CEB1CAAEFF}" srcOrd="0" destOrd="1" presId="urn:microsoft.com/office/officeart/2018/2/layout/IconLabelDescriptionList"/>
    <dgm:cxn modelId="{85884B80-C5C6-4BB2-8695-B686C6FFC232}" type="presOf" srcId="{EC485E76-ACAC-4B3D-94C9-9FE098D09EC9}" destId="{5EF76653-15E6-4467-BBA0-D1CEB1CAAEFF}" srcOrd="0" destOrd="0" presId="urn:microsoft.com/office/officeart/2018/2/layout/IconLabelDescriptionList"/>
    <dgm:cxn modelId="{3F93FD90-0432-481E-AA1C-83F9A3FA5DA6}" srcId="{2F02BB07-1702-4CCC-89FD-D450024E9753}" destId="{EC485E76-ACAC-4B3D-94C9-9FE098D09EC9}" srcOrd="0" destOrd="0" parTransId="{3C5CD195-2F8D-482D-912E-E619D403A288}" sibTransId="{633820D7-FF83-4B1F-983E-4781D69CEBED}"/>
    <dgm:cxn modelId="{4C74FE9C-1B72-444F-816B-3E3C3C74736A}" srcId="{2CA28A45-0C3F-4EC0-BE36-FFB7D13A3FAF}" destId="{43150C66-1676-4E31-944F-135D7EFA43C7}" srcOrd="3" destOrd="0" parTransId="{328DFCB0-7923-4D55-9A3A-EDA449CF0580}" sibTransId="{2E0C50A1-109E-4DF7-94A8-2EE42AB25413}"/>
    <dgm:cxn modelId="{B08CF0AB-0783-4A7A-97A8-3FEED4F628F0}" srcId="{2CA28A45-0C3F-4EC0-BE36-FFB7D13A3FAF}" destId="{2F02BB07-1702-4CCC-89FD-D450024E9753}" srcOrd="1" destOrd="0" parTransId="{60BD62FC-1B9F-42EE-8376-E695E8E8BDC4}" sibTransId="{410CB72A-D28D-4E48-8B43-E46BB12A1222}"/>
    <dgm:cxn modelId="{96197EC7-793B-421B-AC34-15F245AE6711}" type="presOf" srcId="{2F02BB07-1702-4CCC-89FD-D450024E9753}" destId="{63820DFB-D3CC-42BE-B630-ED26B6E313A2}" srcOrd="0" destOrd="0" presId="urn:microsoft.com/office/officeart/2018/2/layout/IconLabelDescriptionList"/>
    <dgm:cxn modelId="{740207EA-7123-4AEC-B075-8F811DF85E80}" type="presOf" srcId="{2CA28A45-0C3F-4EC0-BE36-FFB7D13A3FAF}" destId="{B9797131-6E80-4DDB-968F-1FAA92B669B8}" srcOrd="0" destOrd="0" presId="urn:microsoft.com/office/officeart/2018/2/layout/IconLabelDescriptionList"/>
    <dgm:cxn modelId="{E6F4B4ED-E10F-4D44-836E-4BD3DA43183B}" srcId="{2F02BB07-1702-4CCC-89FD-D450024E9753}" destId="{68A7882E-4FBE-4C18-BA14-938844663B8A}" srcOrd="1" destOrd="0" parTransId="{524F8661-C895-4AE2-A151-12439E1E3851}" sibTransId="{7C72A3B4-6A22-438D-93C6-54A2D363AD82}"/>
    <dgm:cxn modelId="{3DBEB5FF-54D4-48B7-BC55-D6413E47CEC4}" srcId="{2CA28A45-0C3F-4EC0-BE36-FFB7D13A3FAF}" destId="{487E1B36-AA77-4379-8529-32E9A79FE6D5}" srcOrd="0" destOrd="0" parTransId="{EBF90C7A-D313-4F50-BB15-DF1692B7380E}" sibTransId="{88EF2AA8-BD76-4C9C-A1F2-4886299C8592}"/>
    <dgm:cxn modelId="{1F3E2898-753C-43AD-8B91-AAB7ED49A7BF}" type="presParOf" srcId="{B9797131-6E80-4DDB-968F-1FAA92B669B8}" destId="{071705FB-41BB-4683-8D22-72234F4ADC42}" srcOrd="0" destOrd="0" presId="urn:microsoft.com/office/officeart/2018/2/layout/IconLabelDescriptionList"/>
    <dgm:cxn modelId="{F02CD199-A6A8-4225-BA6E-9532B1D240DE}" type="presParOf" srcId="{071705FB-41BB-4683-8D22-72234F4ADC42}" destId="{062FC9AB-8D22-44B2-8BF2-321E8214AF60}" srcOrd="0" destOrd="0" presId="urn:microsoft.com/office/officeart/2018/2/layout/IconLabelDescriptionList"/>
    <dgm:cxn modelId="{487F88BB-6B0F-4DDD-BC05-C619371A6EE8}" type="presParOf" srcId="{071705FB-41BB-4683-8D22-72234F4ADC42}" destId="{BC1B4DE7-B84D-4798-89BF-5DDFBC2FB91B}" srcOrd="1" destOrd="0" presId="urn:microsoft.com/office/officeart/2018/2/layout/IconLabelDescriptionList"/>
    <dgm:cxn modelId="{A6B11D0B-69F4-47B5-BAAA-744EFEDB8C89}" type="presParOf" srcId="{071705FB-41BB-4683-8D22-72234F4ADC42}" destId="{6A473759-C853-4719-B19C-884713CC8FC9}" srcOrd="2" destOrd="0" presId="urn:microsoft.com/office/officeart/2018/2/layout/IconLabelDescriptionList"/>
    <dgm:cxn modelId="{3EC06E27-77E1-46DA-8B47-C50A0A9B115E}" type="presParOf" srcId="{071705FB-41BB-4683-8D22-72234F4ADC42}" destId="{F8E5DD03-52BB-4E3D-8D89-FB5DC0021FC9}" srcOrd="3" destOrd="0" presId="urn:microsoft.com/office/officeart/2018/2/layout/IconLabelDescriptionList"/>
    <dgm:cxn modelId="{6E3B6830-E123-45FC-A0B8-1E3CA3EFCA11}" type="presParOf" srcId="{071705FB-41BB-4683-8D22-72234F4ADC42}" destId="{C68974D2-A50F-4701-B1B8-73A98F867DFE}" srcOrd="4" destOrd="0" presId="urn:microsoft.com/office/officeart/2018/2/layout/IconLabelDescriptionList"/>
    <dgm:cxn modelId="{7FF98780-F710-452C-BD05-2F4671D721DA}" type="presParOf" srcId="{B9797131-6E80-4DDB-968F-1FAA92B669B8}" destId="{9D8E6FDA-17EF-4191-B40E-F2F140E9FB6C}" srcOrd="1" destOrd="0" presId="urn:microsoft.com/office/officeart/2018/2/layout/IconLabelDescriptionList"/>
    <dgm:cxn modelId="{00CE93CB-C5D0-4928-81FC-C9D60FBB7F7D}" type="presParOf" srcId="{B9797131-6E80-4DDB-968F-1FAA92B669B8}" destId="{CF76D578-741E-48E3-B142-7C888772D6C2}" srcOrd="2" destOrd="0" presId="urn:microsoft.com/office/officeart/2018/2/layout/IconLabelDescriptionList"/>
    <dgm:cxn modelId="{A4AFA872-58D8-4572-80FE-3B2F25B61C61}" type="presParOf" srcId="{CF76D578-741E-48E3-B142-7C888772D6C2}" destId="{9DD8084B-1A66-4214-B61F-C23F10917929}" srcOrd="0" destOrd="0" presId="urn:microsoft.com/office/officeart/2018/2/layout/IconLabelDescriptionList"/>
    <dgm:cxn modelId="{801D188F-E19A-4F85-A4E4-177908498483}" type="presParOf" srcId="{CF76D578-741E-48E3-B142-7C888772D6C2}" destId="{25F6187B-6B19-46F3-89D5-46DA1354C5D1}" srcOrd="1" destOrd="0" presId="urn:microsoft.com/office/officeart/2018/2/layout/IconLabelDescriptionList"/>
    <dgm:cxn modelId="{D83B23D0-F2A6-4EAB-81CB-17AF6066C420}" type="presParOf" srcId="{CF76D578-741E-48E3-B142-7C888772D6C2}" destId="{63820DFB-D3CC-42BE-B630-ED26B6E313A2}" srcOrd="2" destOrd="0" presId="urn:microsoft.com/office/officeart/2018/2/layout/IconLabelDescriptionList"/>
    <dgm:cxn modelId="{56A8DC42-CB5B-46BD-B4ED-26ED3AFF7F34}" type="presParOf" srcId="{CF76D578-741E-48E3-B142-7C888772D6C2}" destId="{7C0234AD-DEBD-4608-98F3-F6FF32ACA975}" srcOrd="3" destOrd="0" presId="urn:microsoft.com/office/officeart/2018/2/layout/IconLabelDescriptionList"/>
    <dgm:cxn modelId="{52E67EEA-956B-4C6C-8083-23680FF4C1E4}" type="presParOf" srcId="{CF76D578-741E-48E3-B142-7C888772D6C2}" destId="{5EF76653-15E6-4467-BBA0-D1CEB1CAAEFF}" srcOrd="4" destOrd="0" presId="urn:microsoft.com/office/officeart/2018/2/layout/IconLabelDescriptionList"/>
    <dgm:cxn modelId="{9FC8D571-C238-43B7-9134-AF8D37A24651}" type="presParOf" srcId="{B9797131-6E80-4DDB-968F-1FAA92B669B8}" destId="{C0FCDD47-A8C8-4B4E-B590-B1DCF0D7D944}" srcOrd="3" destOrd="0" presId="urn:microsoft.com/office/officeart/2018/2/layout/IconLabelDescriptionList"/>
    <dgm:cxn modelId="{A48897BC-0BB2-4AAA-8F42-41F9A61FCD59}" type="presParOf" srcId="{B9797131-6E80-4DDB-968F-1FAA92B669B8}" destId="{4177D533-DB20-415E-8ECC-8A06CEF9C493}" srcOrd="4" destOrd="0" presId="urn:microsoft.com/office/officeart/2018/2/layout/IconLabelDescriptionList"/>
    <dgm:cxn modelId="{C755A962-30F8-45FF-838C-148D9411FDED}" type="presParOf" srcId="{4177D533-DB20-415E-8ECC-8A06CEF9C493}" destId="{87D88070-3D0D-4011-BE1A-B26AEA957671}" srcOrd="0" destOrd="0" presId="urn:microsoft.com/office/officeart/2018/2/layout/IconLabelDescriptionList"/>
    <dgm:cxn modelId="{18DB5F5E-63B3-43D6-81FB-DE3664054DA8}" type="presParOf" srcId="{4177D533-DB20-415E-8ECC-8A06CEF9C493}" destId="{1CB41F78-8448-45D9-964F-2F1EC25A6E20}" srcOrd="1" destOrd="0" presId="urn:microsoft.com/office/officeart/2018/2/layout/IconLabelDescriptionList"/>
    <dgm:cxn modelId="{89BABBDC-B408-45D7-8612-2C9311DE900D}" type="presParOf" srcId="{4177D533-DB20-415E-8ECC-8A06CEF9C493}" destId="{82C6EA15-CB2B-4A04-9834-3F4527E96840}" srcOrd="2" destOrd="0" presId="urn:microsoft.com/office/officeart/2018/2/layout/IconLabelDescriptionList"/>
    <dgm:cxn modelId="{07866A1D-7621-46A7-A6FE-E410D3B75AEF}" type="presParOf" srcId="{4177D533-DB20-415E-8ECC-8A06CEF9C493}" destId="{6A027D64-351B-475C-9D2E-62B7482DB9F5}" srcOrd="3" destOrd="0" presId="urn:microsoft.com/office/officeart/2018/2/layout/IconLabelDescriptionList"/>
    <dgm:cxn modelId="{203D8017-4D17-4B0D-B5A2-6BE65146647F}" type="presParOf" srcId="{4177D533-DB20-415E-8ECC-8A06CEF9C493}" destId="{3381BB85-79DD-4BFC-AAA6-97AAE5B76E8E}" srcOrd="4" destOrd="0" presId="urn:microsoft.com/office/officeart/2018/2/layout/IconLabelDescriptionList"/>
    <dgm:cxn modelId="{07FB2EDC-F353-4E56-A518-A94006BB45DA}" type="presParOf" srcId="{B9797131-6E80-4DDB-968F-1FAA92B669B8}" destId="{0EB395DB-8184-4A51-95A5-7B9E33741844}" srcOrd="5" destOrd="0" presId="urn:microsoft.com/office/officeart/2018/2/layout/IconLabelDescriptionList"/>
    <dgm:cxn modelId="{7E7EB283-BB0C-4A7C-9C97-314C2390A56A}" type="presParOf" srcId="{B9797131-6E80-4DDB-968F-1FAA92B669B8}" destId="{1403BD20-8D13-429E-99CC-0C57E5FD1A86}" srcOrd="6" destOrd="0" presId="urn:microsoft.com/office/officeart/2018/2/layout/IconLabelDescriptionList"/>
    <dgm:cxn modelId="{9E63D480-8F94-46CB-B43D-040FB535199F}" type="presParOf" srcId="{1403BD20-8D13-429E-99CC-0C57E5FD1A86}" destId="{5E5F54AE-81AE-41E4-BA0F-9CE673F721DC}" srcOrd="0" destOrd="0" presId="urn:microsoft.com/office/officeart/2018/2/layout/IconLabelDescriptionList"/>
    <dgm:cxn modelId="{F5AB582C-A425-4BAC-960C-19562BE9EA99}" type="presParOf" srcId="{1403BD20-8D13-429E-99CC-0C57E5FD1A86}" destId="{DA7ECD81-36C3-4F88-9AED-6B9C0AF0DC22}" srcOrd="1" destOrd="0" presId="urn:microsoft.com/office/officeart/2018/2/layout/IconLabelDescriptionList"/>
    <dgm:cxn modelId="{5F612172-9464-4B73-A4F8-BB58C0F1B51C}" type="presParOf" srcId="{1403BD20-8D13-429E-99CC-0C57E5FD1A86}" destId="{3634954B-E12C-41B0-800E-7E637879E611}" srcOrd="2" destOrd="0" presId="urn:microsoft.com/office/officeart/2018/2/layout/IconLabelDescriptionList"/>
    <dgm:cxn modelId="{ADA6DDCF-CBB1-4899-B8F7-1B6E6F471B8E}" type="presParOf" srcId="{1403BD20-8D13-429E-99CC-0C57E5FD1A86}" destId="{34C3676D-1EE0-458B-9FC8-1F4A28A70A53}" srcOrd="3" destOrd="0" presId="urn:microsoft.com/office/officeart/2018/2/layout/IconLabelDescriptionList"/>
    <dgm:cxn modelId="{469150A0-0C31-4F2B-ADC5-98C92907FE1D}" type="presParOf" srcId="{1403BD20-8D13-429E-99CC-0C57E5FD1A86}" destId="{96068B01-489A-4CB9-ABBD-54FB2CE2C544}"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51AA562-DDAB-4ADA-AC4E-D811FA2D99AF}"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F24E39AA-FEFA-4C5B-B708-044425B3313F}">
      <dgm:prSet/>
      <dgm:spPr/>
      <dgm:t>
        <a:bodyPr/>
        <a:lstStyle/>
        <a:p>
          <a:r>
            <a:rPr lang="en-US"/>
            <a:t>Make sure you put yourself on the “payroll”</a:t>
          </a:r>
        </a:p>
      </dgm:t>
    </dgm:pt>
    <dgm:pt modelId="{2D161629-06AD-4B7C-9114-9F2534E5E1EE}" type="parTrans" cxnId="{6EB17A19-62EF-4693-BAD3-AD228AEEE000}">
      <dgm:prSet/>
      <dgm:spPr/>
      <dgm:t>
        <a:bodyPr/>
        <a:lstStyle/>
        <a:p>
          <a:endParaRPr lang="en-US"/>
        </a:p>
      </dgm:t>
    </dgm:pt>
    <dgm:pt modelId="{FDF5D384-DE2F-49C3-A6A1-3C99E2C8282C}" type="sibTrans" cxnId="{6EB17A19-62EF-4693-BAD3-AD228AEEE000}">
      <dgm:prSet/>
      <dgm:spPr/>
      <dgm:t>
        <a:bodyPr/>
        <a:lstStyle/>
        <a:p>
          <a:endParaRPr lang="en-US"/>
        </a:p>
      </dgm:t>
    </dgm:pt>
    <dgm:pt modelId="{2CE2B627-3A88-4BFF-BF16-1ECAA21BD0AA}">
      <dgm:prSet/>
      <dgm:spPr/>
      <dgm:t>
        <a:bodyPr/>
        <a:lstStyle/>
        <a:p>
          <a:r>
            <a:rPr lang="en-US"/>
            <a:t>Keep room in the budget for growth/innovation</a:t>
          </a:r>
        </a:p>
      </dgm:t>
    </dgm:pt>
    <dgm:pt modelId="{5BB2F54D-63CF-497A-86F2-847BA8B8BC6E}" type="parTrans" cxnId="{65668629-FE20-48A9-9DCA-2F3FF9F9FC73}">
      <dgm:prSet/>
      <dgm:spPr/>
      <dgm:t>
        <a:bodyPr/>
        <a:lstStyle/>
        <a:p>
          <a:endParaRPr lang="en-US"/>
        </a:p>
      </dgm:t>
    </dgm:pt>
    <dgm:pt modelId="{B26D59F4-323B-4593-8579-A4076695DA34}" type="sibTrans" cxnId="{65668629-FE20-48A9-9DCA-2F3FF9F9FC73}">
      <dgm:prSet/>
      <dgm:spPr/>
      <dgm:t>
        <a:bodyPr/>
        <a:lstStyle/>
        <a:p>
          <a:endParaRPr lang="en-US"/>
        </a:p>
      </dgm:t>
    </dgm:pt>
    <dgm:pt modelId="{5F0B2C42-D973-46B8-A158-4C638E7294FF}">
      <dgm:prSet/>
      <dgm:spPr/>
      <dgm:t>
        <a:bodyPr/>
        <a:lstStyle/>
        <a:p>
          <a:r>
            <a:rPr lang="en-US"/>
            <a:t>Carefully consider funding sources</a:t>
          </a:r>
        </a:p>
      </dgm:t>
    </dgm:pt>
    <dgm:pt modelId="{CF820E47-8808-4FD1-977E-B945BCA6A54B}" type="parTrans" cxnId="{689BE869-9790-4F6B-9C1E-AD3B37AE66B9}">
      <dgm:prSet/>
      <dgm:spPr/>
      <dgm:t>
        <a:bodyPr/>
        <a:lstStyle/>
        <a:p>
          <a:endParaRPr lang="en-US"/>
        </a:p>
      </dgm:t>
    </dgm:pt>
    <dgm:pt modelId="{FBB030DC-AD98-4705-8E53-7F4016FA620C}" type="sibTrans" cxnId="{689BE869-9790-4F6B-9C1E-AD3B37AE66B9}">
      <dgm:prSet/>
      <dgm:spPr/>
      <dgm:t>
        <a:bodyPr/>
        <a:lstStyle/>
        <a:p>
          <a:endParaRPr lang="en-US"/>
        </a:p>
      </dgm:t>
    </dgm:pt>
    <dgm:pt modelId="{502FFB47-05C8-4C5C-A782-279CDFA886DA}">
      <dgm:prSet/>
      <dgm:spPr/>
      <dgm:t>
        <a:bodyPr/>
        <a:lstStyle/>
        <a:p>
          <a:r>
            <a:rPr lang="en-US"/>
            <a:t>Create a financial plan</a:t>
          </a:r>
        </a:p>
      </dgm:t>
    </dgm:pt>
    <dgm:pt modelId="{0BDC5A87-FA0D-44C3-86D1-28A7024D07FF}" type="parTrans" cxnId="{CDCE27D0-7B19-4C78-9841-7D0A9FA2187C}">
      <dgm:prSet/>
      <dgm:spPr/>
      <dgm:t>
        <a:bodyPr/>
        <a:lstStyle/>
        <a:p>
          <a:endParaRPr lang="en-US"/>
        </a:p>
      </dgm:t>
    </dgm:pt>
    <dgm:pt modelId="{0CBD3470-420C-4139-A2D9-6053B550E835}" type="sibTrans" cxnId="{CDCE27D0-7B19-4C78-9841-7D0A9FA2187C}">
      <dgm:prSet/>
      <dgm:spPr/>
      <dgm:t>
        <a:bodyPr/>
        <a:lstStyle/>
        <a:p>
          <a:endParaRPr lang="en-US"/>
        </a:p>
      </dgm:t>
    </dgm:pt>
    <dgm:pt modelId="{E2A5A9AD-7B17-4E59-95E6-5519DDD61CC7}">
      <dgm:prSet/>
      <dgm:spPr/>
      <dgm:t>
        <a:bodyPr/>
        <a:lstStyle/>
        <a:p>
          <a:r>
            <a:rPr lang="en-US"/>
            <a:t>Be conscientious of your business’s credit rating</a:t>
          </a:r>
        </a:p>
      </dgm:t>
    </dgm:pt>
    <dgm:pt modelId="{52EA16DB-8E1E-4523-BC41-523CF4DC7B1A}" type="parTrans" cxnId="{5F789D0B-6B52-47DD-9855-92EC17C38BEA}">
      <dgm:prSet/>
      <dgm:spPr/>
      <dgm:t>
        <a:bodyPr/>
        <a:lstStyle/>
        <a:p>
          <a:endParaRPr lang="en-US"/>
        </a:p>
      </dgm:t>
    </dgm:pt>
    <dgm:pt modelId="{49431513-5694-4662-B791-ED58A10DF037}" type="sibTrans" cxnId="{5F789D0B-6B52-47DD-9855-92EC17C38BEA}">
      <dgm:prSet/>
      <dgm:spPr/>
      <dgm:t>
        <a:bodyPr/>
        <a:lstStyle/>
        <a:p>
          <a:endParaRPr lang="en-US"/>
        </a:p>
      </dgm:t>
    </dgm:pt>
    <dgm:pt modelId="{A177AB82-5788-4170-BB84-9EDAAA8C9452}">
      <dgm:prSet/>
      <dgm:spPr/>
      <dgm:t>
        <a:bodyPr/>
        <a:lstStyle/>
        <a:p>
          <a:r>
            <a:rPr lang="en-US"/>
            <a:t>Create a billing strategy</a:t>
          </a:r>
        </a:p>
      </dgm:t>
    </dgm:pt>
    <dgm:pt modelId="{9E69E34D-939B-4775-ACF3-9F54695EDD9D}" type="parTrans" cxnId="{814DD292-6577-4D9E-A26F-CFB77A0FB1B4}">
      <dgm:prSet/>
      <dgm:spPr/>
      <dgm:t>
        <a:bodyPr/>
        <a:lstStyle/>
        <a:p>
          <a:endParaRPr lang="en-US"/>
        </a:p>
      </dgm:t>
    </dgm:pt>
    <dgm:pt modelId="{4FF3B661-6994-4422-9C55-0DAFF2E294AB}" type="sibTrans" cxnId="{814DD292-6577-4D9E-A26F-CFB77A0FB1B4}">
      <dgm:prSet/>
      <dgm:spPr/>
      <dgm:t>
        <a:bodyPr/>
        <a:lstStyle/>
        <a:p>
          <a:endParaRPr lang="en-US"/>
        </a:p>
      </dgm:t>
    </dgm:pt>
    <dgm:pt modelId="{6279C15B-938F-4182-9BE9-DDA75BA39F82}">
      <dgm:prSet/>
      <dgm:spPr/>
      <dgm:t>
        <a:bodyPr/>
        <a:lstStyle/>
        <a:p>
          <a:r>
            <a:rPr lang="en-US"/>
            <a:t>Don’t forget about your tax payments</a:t>
          </a:r>
        </a:p>
      </dgm:t>
    </dgm:pt>
    <dgm:pt modelId="{3876B0DB-32A7-4986-BEC2-14C182606D7B}" type="parTrans" cxnId="{351A2D70-E508-4884-B755-611D1E446487}">
      <dgm:prSet/>
      <dgm:spPr/>
      <dgm:t>
        <a:bodyPr/>
        <a:lstStyle/>
        <a:p>
          <a:endParaRPr lang="en-US"/>
        </a:p>
      </dgm:t>
    </dgm:pt>
    <dgm:pt modelId="{F23F054A-EE38-4AE1-A7BB-3FE8376235C0}" type="sibTrans" cxnId="{351A2D70-E508-4884-B755-611D1E446487}">
      <dgm:prSet/>
      <dgm:spPr/>
      <dgm:t>
        <a:bodyPr/>
        <a:lstStyle/>
        <a:p>
          <a:endParaRPr lang="en-US"/>
        </a:p>
      </dgm:t>
    </dgm:pt>
    <dgm:pt modelId="{AAEE723F-5663-44EC-A699-F98A01BDB809}">
      <dgm:prSet/>
      <dgm:spPr/>
      <dgm:t>
        <a:bodyPr/>
        <a:lstStyle/>
        <a:p>
          <a:r>
            <a:rPr lang="en-US"/>
            <a:t>Create and monitor your accounting records</a:t>
          </a:r>
        </a:p>
      </dgm:t>
    </dgm:pt>
    <dgm:pt modelId="{225A4D45-C96B-45F9-A4C0-28F34A45D3E0}" type="parTrans" cxnId="{11821067-52E5-4FF3-A2E8-8DE6F00638D6}">
      <dgm:prSet/>
      <dgm:spPr/>
      <dgm:t>
        <a:bodyPr/>
        <a:lstStyle/>
        <a:p>
          <a:endParaRPr lang="en-US"/>
        </a:p>
      </dgm:t>
    </dgm:pt>
    <dgm:pt modelId="{1830F01F-1ED2-4C79-9EB5-36E9368CBB61}" type="sibTrans" cxnId="{11821067-52E5-4FF3-A2E8-8DE6F00638D6}">
      <dgm:prSet/>
      <dgm:spPr/>
      <dgm:t>
        <a:bodyPr/>
        <a:lstStyle/>
        <a:p>
          <a:endParaRPr lang="en-US"/>
        </a:p>
      </dgm:t>
    </dgm:pt>
    <dgm:pt modelId="{8E26BBED-0F54-4AC8-9FE6-15106565F380}">
      <dgm:prSet/>
      <dgm:spPr/>
      <dgm:t>
        <a:bodyPr/>
        <a:lstStyle/>
        <a:p>
          <a:r>
            <a:rPr lang="en-US"/>
            <a:t>Focus on expenditures and ROI (Return on Investment)</a:t>
          </a:r>
        </a:p>
      </dgm:t>
    </dgm:pt>
    <dgm:pt modelId="{94D10ECE-E4E5-4AD0-8315-69D1E4AC579E}" type="parTrans" cxnId="{CE946D6F-9EC1-4C73-B431-32D4734D3231}">
      <dgm:prSet/>
      <dgm:spPr/>
      <dgm:t>
        <a:bodyPr/>
        <a:lstStyle/>
        <a:p>
          <a:endParaRPr lang="en-US"/>
        </a:p>
      </dgm:t>
    </dgm:pt>
    <dgm:pt modelId="{DBE67F94-21FF-475A-A2D2-E3A3F9DB0CBC}" type="sibTrans" cxnId="{CE946D6F-9EC1-4C73-B431-32D4734D3231}">
      <dgm:prSet/>
      <dgm:spPr/>
      <dgm:t>
        <a:bodyPr/>
        <a:lstStyle/>
        <a:p>
          <a:endParaRPr lang="en-US"/>
        </a:p>
      </dgm:t>
    </dgm:pt>
    <dgm:pt modelId="{51309E95-25E7-4E64-8179-1E8F746FAEB0}">
      <dgm:prSet/>
      <dgm:spPr/>
      <dgm:t>
        <a:bodyPr/>
        <a:lstStyle/>
        <a:p>
          <a:r>
            <a:rPr lang="en-US"/>
            <a:t>Plan ahead!</a:t>
          </a:r>
        </a:p>
      </dgm:t>
    </dgm:pt>
    <dgm:pt modelId="{B966B951-49E8-4B58-B3E4-15607E1EDFA5}" type="parTrans" cxnId="{EB4D6FB3-FE64-40E3-9A7C-C0E9DED57E7B}">
      <dgm:prSet/>
      <dgm:spPr/>
      <dgm:t>
        <a:bodyPr/>
        <a:lstStyle/>
        <a:p>
          <a:endParaRPr lang="en-US"/>
        </a:p>
      </dgm:t>
    </dgm:pt>
    <dgm:pt modelId="{70F8E5C7-3CF3-406E-A24D-A31625633EA1}" type="sibTrans" cxnId="{EB4D6FB3-FE64-40E3-9A7C-C0E9DED57E7B}">
      <dgm:prSet/>
      <dgm:spPr/>
      <dgm:t>
        <a:bodyPr/>
        <a:lstStyle/>
        <a:p>
          <a:endParaRPr lang="en-US"/>
        </a:p>
      </dgm:t>
    </dgm:pt>
    <dgm:pt modelId="{35C3CCE0-F9DA-4938-A2C2-B700CFDD10E2}" type="pres">
      <dgm:prSet presAssocID="{351AA562-DDAB-4ADA-AC4E-D811FA2D99AF}" presName="vert0" presStyleCnt="0">
        <dgm:presLayoutVars>
          <dgm:dir/>
          <dgm:animOne val="branch"/>
          <dgm:animLvl val="lvl"/>
        </dgm:presLayoutVars>
      </dgm:prSet>
      <dgm:spPr/>
    </dgm:pt>
    <dgm:pt modelId="{26E78791-AEC9-49F2-9159-74366669A27C}" type="pres">
      <dgm:prSet presAssocID="{F24E39AA-FEFA-4C5B-B708-044425B3313F}" presName="thickLine" presStyleLbl="alignNode1" presStyleIdx="0" presStyleCnt="10"/>
      <dgm:spPr/>
    </dgm:pt>
    <dgm:pt modelId="{A8474B50-F122-4267-948F-E876B64309E5}" type="pres">
      <dgm:prSet presAssocID="{F24E39AA-FEFA-4C5B-B708-044425B3313F}" presName="horz1" presStyleCnt="0"/>
      <dgm:spPr/>
    </dgm:pt>
    <dgm:pt modelId="{82621A98-4004-4A80-80CF-080DEFBDC98F}" type="pres">
      <dgm:prSet presAssocID="{F24E39AA-FEFA-4C5B-B708-044425B3313F}" presName="tx1" presStyleLbl="revTx" presStyleIdx="0" presStyleCnt="10"/>
      <dgm:spPr/>
    </dgm:pt>
    <dgm:pt modelId="{A31A3B6D-76B5-4374-8188-FC80A2051A9F}" type="pres">
      <dgm:prSet presAssocID="{F24E39AA-FEFA-4C5B-B708-044425B3313F}" presName="vert1" presStyleCnt="0"/>
      <dgm:spPr/>
    </dgm:pt>
    <dgm:pt modelId="{84338C39-01C7-478D-BB6C-A92AC7DAE3D1}" type="pres">
      <dgm:prSet presAssocID="{2CE2B627-3A88-4BFF-BF16-1ECAA21BD0AA}" presName="thickLine" presStyleLbl="alignNode1" presStyleIdx="1" presStyleCnt="10"/>
      <dgm:spPr/>
    </dgm:pt>
    <dgm:pt modelId="{B513D404-97FF-4172-AC33-5EB30F56DBEF}" type="pres">
      <dgm:prSet presAssocID="{2CE2B627-3A88-4BFF-BF16-1ECAA21BD0AA}" presName="horz1" presStyleCnt="0"/>
      <dgm:spPr/>
    </dgm:pt>
    <dgm:pt modelId="{F80F5495-A7BD-4855-B229-0C6790E655F5}" type="pres">
      <dgm:prSet presAssocID="{2CE2B627-3A88-4BFF-BF16-1ECAA21BD0AA}" presName="tx1" presStyleLbl="revTx" presStyleIdx="1" presStyleCnt="10"/>
      <dgm:spPr/>
    </dgm:pt>
    <dgm:pt modelId="{D6757EE6-5CFF-40AD-9CBA-0788FDB20C11}" type="pres">
      <dgm:prSet presAssocID="{2CE2B627-3A88-4BFF-BF16-1ECAA21BD0AA}" presName="vert1" presStyleCnt="0"/>
      <dgm:spPr/>
    </dgm:pt>
    <dgm:pt modelId="{EE972F5C-CEFF-4D18-885A-31D90BEF8F29}" type="pres">
      <dgm:prSet presAssocID="{5F0B2C42-D973-46B8-A158-4C638E7294FF}" presName="thickLine" presStyleLbl="alignNode1" presStyleIdx="2" presStyleCnt="10"/>
      <dgm:spPr/>
    </dgm:pt>
    <dgm:pt modelId="{61FBAEE4-E000-4C0B-873F-4DF446C755A4}" type="pres">
      <dgm:prSet presAssocID="{5F0B2C42-D973-46B8-A158-4C638E7294FF}" presName="horz1" presStyleCnt="0"/>
      <dgm:spPr/>
    </dgm:pt>
    <dgm:pt modelId="{97F7BD1C-098B-451C-A7C1-392772770C2B}" type="pres">
      <dgm:prSet presAssocID="{5F0B2C42-D973-46B8-A158-4C638E7294FF}" presName="tx1" presStyleLbl="revTx" presStyleIdx="2" presStyleCnt="10"/>
      <dgm:spPr/>
    </dgm:pt>
    <dgm:pt modelId="{5220FF59-C483-475E-B948-CFB43F8D1152}" type="pres">
      <dgm:prSet presAssocID="{5F0B2C42-D973-46B8-A158-4C638E7294FF}" presName="vert1" presStyleCnt="0"/>
      <dgm:spPr/>
    </dgm:pt>
    <dgm:pt modelId="{EF13357D-A20E-4D52-AEF8-14CA5D6F53E8}" type="pres">
      <dgm:prSet presAssocID="{502FFB47-05C8-4C5C-A782-279CDFA886DA}" presName="thickLine" presStyleLbl="alignNode1" presStyleIdx="3" presStyleCnt="10"/>
      <dgm:spPr/>
    </dgm:pt>
    <dgm:pt modelId="{5C1FE107-7264-4314-9ECA-F89AE082C8E3}" type="pres">
      <dgm:prSet presAssocID="{502FFB47-05C8-4C5C-A782-279CDFA886DA}" presName="horz1" presStyleCnt="0"/>
      <dgm:spPr/>
    </dgm:pt>
    <dgm:pt modelId="{6972943F-768D-4190-872C-2CFF624E81EA}" type="pres">
      <dgm:prSet presAssocID="{502FFB47-05C8-4C5C-A782-279CDFA886DA}" presName="tx1" presStyleLbl="revTx" presStyleIdx="3" presStyleCnt="10"/>
      <dgm:spPr/>
    </dgm:pt>
    <dgm:pt modelId="{EA0326D9-990A-455E-9FD7-B455CE93107C}" type="pres">
      <dgm:prSet presAssocID="{502FFB47-05C8-4C5C-A782-279CDFA886DA}" presName="vert1" presStyleCnt="0"/>
      <dgm:spPr/>
    </dgm:pt>
    <dgm:pt modelId="{337E2452-42AF-44AD-B269-5E250908CF39}" type="pres">
      <dgm:prSet presAssocID="{E2A5A9AD-7B17-4E59-95E6-5519DDD61CC7}" presName="thickLine" presStyleLbl="alignNode1" presStyleIdx="4" presStyleCnt="10"/>
      <dgm:spPr/>
    </dgm:pt>
    <dgm:pt modelId="{E8781585-6509-4029-A3DB-B5AA60B2F6BA}" type="pres">
      <dgm:prSet presAssocID="{E2A5A9AD-7B17-4E59-95E6-5519DDD61CC7}" presName="horz1" presStyleCnt="0"/>
      <dgm:spPr/>
    </dgm:pt>
    <dgm:pt modelId="{95E865BE-DFD9-4C2D-88A0-3AA90CCDEF01}" type="pres">
      <dgm:prSet presAssocID="{E2A5A9AD-7B17-4E59-95E6-5519DDD61CC7}" presName="tx1" presStyleLbl="revTx" presStyleIdx="4" presStyleCnt="10"/>
      <dgm:spPr/>
    </dgm:pt>
    <dgm:pt modelId="{9CB2F876-5BEF-42DD-B975-3A2A19BA94A3}" type="pres">
      <dgm:prSet presAssocID="{E2A5A9AD-7B17-4E59-95E6-5519DDD61CC7}" presName="vert1" presStyleCnt="0"/>
      <dgm:spPr/>
    </dgm:pt>
    <dgm:pt modelId="{B8A99352-12C4-4514-93D1-588D284D8F7A}" type="pres">
      <dgm:prSet presAssocID="{A177AB82-5788-4170-BB84-9EDAAA8C9452}" presName="thickLine" presStyleLbl="alignNode1" presStyleIdx="5" presStyleCnt="10"/>
      <dgm:spPr/>
    </dgm:pt>
    <dgm:pt modelId="{CFD5CD06-FE60-46B9-8D14-019481CA6372}" type="pres">
      <dgm:prSet presAssocID="{A177AB82-5788-4170-BB84-9EDAAA8C9452}" presName="horz1" presStyleCnt="0"/>
      <dgm:spPr/>
    </dgm:pt>
    <dgm:pt modelId="{8DA07AC8-1C61-4D33-A7CF-64B9E22BE4A1}" type="pres">
      <dgm:prSet presAssocID="{A177AB82-5788-4170-BB84-9EDAAA8C9452}" presName="tx1" presStyleLbl="revTx" presStyleIdx="5" presStyleCnt="10"/>
      <dgm:spPr/>
    </dgm:pt>
    <dgm:pt modelId="{7D2B99BA-A509-44DD-A77E-0F66D95AC65C}" type="pres">
      <dgm:prSet presAssocID="{A177AB82-5788-4170-BB84-9EDAAA8C9452}" presName="vert1" presStyleCnt="0"/>
      <dgm:spPr/>
    </dgm:pt>
    <dgm:pt modelId="{89CA1AF7-C37B-446D-A34A-7A3B2FAFD6DB}" type="pres">
      <dgm:prSet presAssocID="{6279C15B-938F-4182-9BE9-DDA75BA39F82}" presName="thickLine" presStyleLbl="alignNode1" presStyleIdx="6" presStyleCnt="10"/>
      <dgm:spPr/>
    </dgm:pt>
    <dgm:pt modelId="{01D2751D-FBEC-4C04-9474-3BFB43CDC67F}" type="pres">
      <dgm:prSet presAssocID="{6279C15B-938F-4182-9BE9-DDA75BA39F82}" presName="horz1" presStyleCnt="0"/>
      <dgm:spPr/>
    </dgm:pt>
    <dgm:pt modelId="{4ABBDECF-1A6F-49F7-BD72-6175C7D3A551}" type="pres">
      <dgm:prSet presAssocID="{6279C15B-938F-4182-9BE9-DDA75BA39F82}" presName="tx1" presStyleLbl="revTx" presStyleIdx="6" presStyleCnt="10"/>
      <dgm:spPr/>
    </dgm:pt>
    <dgm:pt modelId="{26406370-BD99-4FC3-BE66-124C471B8844}" type="pres">
      <dgm:prSet presAssocID="{6279C15B-938F-4182-9BE9-DDA75BA39F82}" presName="vert1" presStyleCnt="0"/>
      <dgm:spPr/>
    </dgm:pt>
    <dgm:pt modelId="{B2A178F2-125B-4903-860A-91A18C6BDB14}" type="pres">
      <dgm:prSet presAssocID="{AAEE723F-5663-44EC-A699-F98A01BDB809}" presName="thickLine" presStyleLbl="alignNode1" presStyleIdx="7" presStyleCnt="10"/>
      <dgm:spPr/>
    </dgm:pt>
    <dgm:pt modelId="{5464B38B-7D2F-463D-9544-594166C611AA}" type="pres">
      <dgm:prSet presAssocID="{AAEE723F-5663-44EC-A699-F98A01BDB809}" presName="horz1" presStyleCnt="0"/>
      <dgm:spPr/>
    </dgm:pt>
    <dgm:pt modelId="{F4CFA37C-23DD-4A71-BC73-A9FAC6F05BBB}" type="pres">
      <dgm:prSet presAssocID="{AAEE723F-5663-44EC-A699-F98A01BDB809}" presName="tx1" presStyleLbl="revTx" presStyleIdx="7" presStyleCnt="10"/>
      <dgm:spPr/>
    </dgm:pt>
    <dgm:pt modelId="{0C4CFBC4-25EF-4E08-98F4-93CD5CAC5818}" type="pres">
      <dgm:prSet presAssocID="{AAEE723F-5663-44EC-A699-F98A01BDB809}" presName="vert1" presStyleCnt="0"/>
      <dgm:spPr/>
    </dgm:pt>
    <dgm:pt modelId="{ECA77199-82FF-4531-BFAC-8474A991BD9F}" type="pres">
      <dgm:prSet presAssocID="{8E26BBED-0F54-4AC8-9FE6-15106565F380}" presName="thickLine" presStyleLbl="alignNode1" presStyleIdx="8" presStyleCnt="10"/>
      <dgm:spPr/>
    </dgm:pt>
    <dgm:pt modelId="{F5B2FC43-F3C3-4594-BC9D-07D6C955F264}" type="pres">
      <dgm:prSet presAssocID="{8E26BBED-0F54-4AC8-9FE6-15106565F380}" presName="horz1" presStyleCnt="0"/>
      <dgm:spPr/>
    </dgm:pt>
    <dgm:pt modelId="{D40A6AAD-CF44-45C1-BA92-95CC0BF0DC29}" type="pres">
      <dgm:prSet presAssocID="{8E26BBED-0F54-4AC8-9FE6-15106565F380}" presName="tx1" presStyleLbl="revTx" presStyleIdx="8" presStyleCnt="10"/>
      <dgm:spPr/>
    </dgm:pt>
    <dgm:pt modelId="{D63A93D4-E4CB-4219-A1B7-1B43595F136A}" type="pres">
      <dgm:prSet presAssocID="{8E26BBED-0F54-4AC8-9FE6-15106565F380}" presName="vert1" presStyleCnt="0"/>
      <dgm:spPr/>
    </dgm:pt>
    <dgm:pt modelId="{754606F1-6873-4AB2-8AB4-AC4C82D4842B}" type="pres">
      <dgm:prSet presAssocID="{51309E95-25E7-4E64-8179-1E8F746FAEB0}" presName="thickLine" presStyleLbl="alignNode1" presStyleIdx="9" presStyleCnt="10"/>
      <dgm:spPr/>
    </dgm:pt>
    <dgm:pt modelId="{2202B19E-1D00-47A1-9D1F-A950B6C8B572}" type="pres">
      <dgm:prSet presAssocID="{51309E95-25E7-4E64-8179-1E8F746FAEB0}" presName="horz1" presStyleCnt="0"/>
      <dgm:spPr/>
    </dgm:pt>
    <dgm:pt modelId="{C570C394-D13C-4E4C-A9A3-BB86A32D97E1}" type="pres">
      <dgm:prSet presAssocID="{51309E95-25E7-4E64-8179-1E8F746FAEB0}" presName="tx1" presStyleLbl="revTx" presStyleIdx="9" presStyleCnt="10"/>
      <dgm:spPr/>
    </dgm:pt>
    <dgm:pt modelId="{844CAD6B-3BFF-4AC1-84B4-1D9EE3AC5CDC}" type="pres">
      <dgm:prSet presAssocID="{51309E95-25E7-4E64-8179-1E8F746FAEB0}" presName="vert1" presStyleCnt="0"/>
      <dgm:spPr/>
    </dgm:pt>
  </dgm:ptLst>
  <dgm:cxnLst>
    <dgm:cxn modelId="{5F789D0B-6B52-47DD-9855-92EC17C38BEA}" srcId="{351AA562-DDAB-4ADA-AC4E-D811FA2D99AF}" destId="{E2A5A9AD-7B17-4E59-95E6-5519DDD61CC7}" srcOrd="4" destOrd="0" parTransId="{52EA16DB-8E1E-4523-BC41-523CF4DC7B1A}" sibTransId="{49431513-5694-4662-B791-ED58A10DF037}"/>
    <dgm:cxn modelId="{799BBB0B-0CBE-4CDF-86F4-1E004956F526}" type="presOf" srcId="{E2A5A9AD-7B17-4E59-95E6-5519DDD61CC7}" destId="{95E865BE-DFD9-4C2D-88A0-3AA90CCDEF01}" srcOrd="0" destOrd="0" presId="urn:microsoft.com/office/officeart/2008/layout/LinedList"/>
    <dgm:cxn modelId="{6EB17A19-62EF-4693-BAD3-AD228AEEE000}" srcId="{351AA562-DDAB-4ADA-AC4E-D811FA2D99AF}" destId="{F24E39AA-FEFA-4C5B-B708-044425B3313F}" srcOrd="0" destOrd="0" parTransId="{2D161629-06AD-4B7C-9114-9F2534E5E1EE}" sibTransId="{FDF5D384-DE2F-49C3-A6A1-3C99E2C8282C}"/>
    <dgm:cxn modelId="{65668629-FE20-48A9-9DCA-2F3FF9F9FC73}" srcId="{351AA562-DDAB-4ADA-AC4E-D811FA2D99AF}" destId="{2CE2B627-3A88-4BFF-BF16-1ECAA21BD0AA}" srcOrd="1" destOrd="0" parTransId="{5BB2F54D-63CF-497A-86F2-847BA8B8BC6E}" sibTransId="{B26D59F4-323B-4593-8579-A4076695DA34}"/>
    <dgm:cxn modelId="{B0324542-131F-4E6A-ABCE-95731751335B}" type="presOf" srcId="{F24E39AA-FEFA-4C5B-B708-044425B3313F}" destId="{82621A98-4004-4A80-80CF-080DEFBDC98F}" srcOrd="0" destOrd="0" presId="urn:microsoft.com/office/officeart/2008/layout/LinedList"/>
    <dgm:cxn modelId="{11821067-52E5-4FF3-A2E8-8DE6F00638D6}" srcId="{351AA562-DDAB-4ADA-AC4E-D811FA2D99AF}" destId="{AAEE723F-5663-44EC-A699-F98A01BDB809}" srcOrd="7" destOrd="0" parTransId="{225A4D45-C96B-45F9-A4C0-28F34A45D3E0}" sibTransId="{1830F01F-1ED2-4C79-9EB5-36E9368CBB61}"/>
    <dgm:cxn modelId="{4C25EA68-FE18-44EC-975A-594981DFC8FA}" type="presOf" srcId="{351AA562-DDAB-4ADA-AC4E-D811FA2D99AF}" destId="{35C3CCE0-F9DA-4938-A2C2-B700CFDD10E2}" srcOrd="0" destOrd="0" presId="urn:microsoft.com/office/officeart/2008/layout/LinedList"/>
    <dgm:cxn modelId="{689BE869-9790-4F6B-9C1E-AD3B37AE66B9}" srcId="{351AA562-DDAB-4ADA-AC4E-D811FA2D99AF}" destId="{5F0B2C42-D973-46B8-A158-4C638E7294FF}" srcOrd="2" destOrd="0" parTransId="{CF820E47-8808-4FD1-977E-B945BCA6A54B}" sibTransId="{FBB030DC-AD98-4705-8E53-7F4016FA620C}"/>
    <dgm:cxn modelId="{F1B8386D-4087-4190-940F-5BBE7324BD7C}" type="presOf" srcId="{A177AB82-5788-4170-BB84-9EDAAA8C9452}" destId="{8DA07AC8-1C61-4D33-A7CF-64B9E22BE4A1}" srcOrd="0" destOrd="0" presId="urn:microsoft.com/office/officeart/2008/layout/LinedList"/>
    <dgm:cxn modelId="{D5C9886E-651A-49BD-BA1C-2369A4DD3AB3}" type="presOf" srcId="{8E26BBED-0F54-4AC8-9FE6-15106565F380}" destId="{D40A6AAD-CF44-45C1-BA92-95CC0BF0DC29}" srcOrd="0" destOrd="0" presId="urn:microsoft.com/office/officeart/2008/layout/LinedList"/>
    <dgm:cxn modelId="{CE946D6F-9EC1-4C73-B431-32D4734D3231}" srcId="{351AA562-DDAB-4ADA-AC4E-D811FA2D99AF}" destId="{8E26BBED-0F54-4AC8-9FE6-15106565F380}" srcOrd="8" destOrd="0" parTransId="{94D10ECE-E4E5-4AD0-8315-69D1E4AC579E}" sibTransId="{DBE67F94-21FF-475A-A2D2-E3A3F9DB0CBC}"/>
    <dgm:cxn modelId="{351A2D70-E508-4884-B755-611D1E446487}" srcId="{351AA562-DDAB-4ADA-AC4E-D811FA2D99AF}" destId="{6279C15B-938F-4182-9BE9-DDA75BA39F82}" srcOrd="6" destOrd="0" parTransId="{3876B0DB-32A7-4986-BEC2-14C182606D7B}" sibTransId="{F23F054A-EE38-4AE1-A7BB-3FE8376235C0}"/>
    <dgm:cxn modelId="{61311851-6A74-4D6D-B6AC-F1362B1ADA6A}" type="presOf" srcId="{6279C15B-938F-4182-9BE9-DDA75BA39F82}" destId="{4ABBDECF-1A6F-49F7-BD72-6175C7D3A551}" srcOrd="0" destOrd="0" presId="urn:microsoft.com/office/officeart/2008/layout/LinedList"/>
    <dgm:cxn modelId="{D3337278-FCAA-45A5-A0E2-29DCC85F2223}" type="presOf" srcId="{51309E95-25E7-4E64-8179-1E8F746FAEB0}" destId="{C570C394-D13C-4E4C-A9A3-BB86A32D97E1}" srcOrd="0" destOrd="0" presId="urn:microsoft.com/office/officeart/2008/layout/LinedList"/>
    <dgm:cxn modelId="{9B7FEC5A-FDB0-4BBB-822E-54BA2A01D86A}" type="presOf" srcId="{2CE2B627-3A88-4BFF-BF16-1ECAA21BD0AA}" destId="{F80F5495-A7BD-4855-B229-0C6790E655F5}" srcOrd="0" destOrd="0" presId="urn:microsoft.com/office/officeart/2008/layout/LinedList"/>
    <dgm:cxn modelId="{50FC7D80-0D16-413E-AE24-DF6A1C56D830}" type="presOf" srcId="{AAEE723F-5663-44EC-A699-F98A01BDB809}" destId="{F4CFA37C-23DD-4A71-BC73-A9FAC6F05BBB}" srcOrd="0" destOrd="0" presId="urn:microsoft.com/office/officeart/2008/layout/LinedList"/>
    <dgm:cxn modelId="{814DD292-6577-4D9E-A26F-CFB77A0FB1B4}" srcId="{351AA562-DDAB-4ADA-AC4E-D811FA2D99AF}" destId="{A177AB82-5788-4170-BB84-9EDAAA8C9452}" srcOrd="5" destOrd="0" parTransId="{9E69E34D-939B-4775-ACF3-9F54695EDD9D}" sibTransId="{4FF3B661-6994-4422-9C55-0DAFF2E294AB}"/>
    <dgm:cxn modelId="{63C6A9A7-2B60-4ACD-AA8E-0639935309AA}" type="presOf" srcId="{502FFB47-05C8-4C5C-A782-279CDFA886DA}" destId="{6972943F-768D-4190-872C-2CFF624E81EA}" srcOrd="0" destOrd="0" presId="urn:microsoft.com/office/officeart/2008/layout/LinedList"/>
    <dgm:cxn modelId="{EB4D6FB3-FE64-40E3-9A7C-C0E9DED57E7B}" srcId="{351AA562-DDAB-4ADA-AC4E-D811FA2D99AF}" destId="{51309E95-25E7-4E64-8179-1E8F746FAEB0}" srcOrd="9" destOrd="0" parTransId="{B966B951-49E8-4B58-B3E4-15607E1EDFA5}" sibTransId="{70F8E5C7-3CF3-406E-A24D-A31625633EA1}"/>
    <dgm:cxn modelId="{CDCE27D0-7B19-4C78-9841-7D0A9FA2187C}" srcId="{351AA562-DDAB-4ADA-AC4E-D811FA2D99AF}" destId="{502FFB47-05C8-4C5C-A782-279CDFA886DA}" srcOrd="3" destOrd="0" parTransId="{0BDC5A87-FA0D-44C3-86D1-28A7024D07FF}" sibTransId="{0CBD3470-420C-4139-A2D9-6053B550E835}"/>
    <dgm:cxn modelId="{FC2EE1DC-A16D-4437-9E06-25E71D7225C9}" type="presOf" srcId="{5F0B2C42-D973-46B8-A158-4C638E7294FF}" destId="{97F7BD1C-098B-451C-A7C1-392772770C2B}" srcOrd="0" destOrd="0" presId="urn:microsoft.com/office/officeart/2008/layout/LinedList"/>
    <dgm:cxn modelId="{B1841FA2-EF0E-40FD-BD58-B890A77F7B39}" type="presParOf" srcId="{35C3CCE0-F9DA-4938-A2C2-B700CFDD10E2}" destId="{26E78791-AEC9-49F2-9159-74366669A27C}" srcOrd="0" destOrd="0" presId="urn:microsoft.com/office/officeart/2008/layout/LinedList"/>
    <dgm:cxn modelId="{A3F8BFDF-6C4C-4C66-BFB1-7AA5079E2867}" type="presParOf" srcId="{35C3CCE0-F9DA-4938-A2C2-B700CFDD10E2}" destId="{A8474B50-F122-4267-948F-E876B64309E5}" srcOrd="1" destOrd="0" presId="urn:microsoft.com/office/officeart/2008/layout/LinedList"/>
    <dgm:cxn modelId="{2B942CCF-DB81-4253-AE80-6361B8057AAA}" type="presParOf" srcId="{A8474B50-F122-4267-948F-E876B64309E5}" destId="{82621A98-4004-4A80-80CF-080DEFBDC98F}" srcOrd="0" destOrd="0" presId="urn:microsoft.com/office/officeart/2008/layout/LinedList"/>
    <dgm:cxn modelId="{4A5045F9-A7DB-49CC-AF27-170C01FF1D2E}" type="presParOf" srcId="{A8474B50-F122-4267-948F-E876B64309E5}" destId="{A31A3B6D-76B5-4374-8188-FC80A2051A9F}" srcOrd="1" destOrd="0" presId="urn:microsoft.com/office/officeart/2008/layout/LinedList"/>
    <dgm:cxn modelId="{2681291B-955C-4EEA-AB5E-917A81D2302B}" type="presParOf" srcId="{35C3CCE0-F9DA-4938-A2C2-B700CFDD10E2}" destId="{84338C39-01C7-478D-BB6C-A92AC7DAE3D1}" srcOrd="2" destOrd="0" presId="urn:microsoft.com/office/officeart/2008/layout/LinedList"/>
    <dgm:cxn modelId="{586C1CC5-BD6B-45A5-B5DD-5C6069C2990F}" type="presParOf" srcId="{35C3CCE0-F9DA-4938-A2C2-B700CFDD10E2}" destId="{B513D404-97FF-4172-AC33-5EB30F56DBEF}" srcOrd="3" destOrd="0" presId="urn:microsoft.com/office/officeart/2008/layout/LinedList"/>
    <dgm:cxn modelId="{929BC50D-32D6-43EB-983B-78F20ED389AD}" type="presParOf" srcId="{B513D404-97FF-4172-AC33-5EB30F56DBEF}" destId="{F80F5495-A7BD-4855-B229-0C6790E655F5}" srcOrd="0" destOrd="0" presId="urn:microsoft.com/office/officeart/2008/layout/LinedList"/>
    <dgm:cxn modelId="{E90D897E-4499-40AF-B12C-697162BD3B05}" type="presParOf" srcId="{B513D404-97FF-4172-AC33-5EB30F56DBEF}" destId="{D6757EE6-5CFF-40AD-9CBA-0788FDB20C11}" srcOrd="1" destOrd="0" presId="urn:microsoft.com/office/officeart/2008/layout/LinedList"/>
    <dgm:cxn modelId="{58AA29DE-5E1C-4789-8631-B88665E3B2E7}" type="presParOf" srcId="{35C3CCE0-F9DA-4938-A2C2-B700CFDD10E2}" destId="{EE972F5C-CEFF-4D18-885A-31D90BEF8F29}" srcOrd="4" destOrd="0" presId="urn:microsoft.com/office/officeart/2008/layout/LinedList"/>
    <dgm:cxn modelId="{219AF33A-4A20-486E-B3E2-04D54F8F5324}" type="presParOf" srcId="{35C3CCE0-F9DA-4938-A2C2-B700CFDD10E2}" destId="{61FBAEE4-E000-4C0B-873F-4DF446C755A4}" srcOrd="5" destOrd="0" presId="urn:microsoft.com/office/officeart/2008/layout/LinedList"/>
    <dgm:cxn modelId="{5D12130E-3984-4F81-9DF2-18F49990EAB5}" type="presParOf" srcId="{61FBAEE4-E000-4C0B-873F-4DF446C755A4}" destId="{97F7BD1C-098B-451C-A7C1-392772770C2B}" srcOrd="0" destOrd="0" presId="urn:microsoft.com/office/officeart/2008/layout/LinedList"/>
    <dgm:cxn modelId="{F2FBF377-1497-40BC-B25E-A224239AAFA9}" type="presParOf" srcId="{61FBAEE4-E000-4C0B-873F-4DF446C755A4}" destId="{5220FF59-C483-475E-B948-CFB43F8D1152}" srcOrd="1" destOrd="0" presId="urn:microsoft.com/office/officeart/2008/layout/LinedList"/>
    <dgm:cxn modelId="{C1EC0CE9-4FC9-46DF-B3CF-9CCEE44B4B94}" type="presParOf" srcId="{35C3CCE0-F9DA-4938-A2C2-B700CFDD10E2}" destId="{EF13357D-A20E-4D52-AEF8-14CA5D6F53E8}" srcOrd="6" destOrd="0" presId="urn:microsoft.com/office/officeart/2008/layout/LinedList"/>
    <dgm:cxn modelId="{2036B2EF-7D2D-4239-9847-F7B3BA303892}" type="presParOf" srcId="{35C3CCE0-F9DA-4938-A2C2-B700CFDD10E2}" destId="{5C1FE107-7264-4314-9ECA-F89AE082C8E3}" srcOrd="7" destOrd="0" presId="urn:microsoft.com/office/officeart/2008/layout/LinedList"/>
    <dgm:cxn modelId="{2A15C645-B7D3-4108-8FA7-9C866F820D32}" type="presParOf" srcId="{5C1FE107-7264-4314-9ECA-F89AE082C8E3}" destId="{6972943F-768D-4190-872C-2CFF624E81EA}" srcOrd="0" destOrd="0" presId="urn:microsoft.com/office/officeart/2008/layout/LinedList"/>
    <dgm:cxn modelId="{5C518D0E-3023-4019-AA99-9F0B4ACD9B33}" type="presParOf" srcId="{5C1FE107-7264-4314-9ECA-F89AE082C8E3}" destId="{EA0326D9-990A-455E-9FD7-B455CE93107C}" srcOrd="1" destOrd="0" presId="urn:microsoft.com/office/officeart/2008/layout/LinedList"/>
    <dgm:cxn modelId="{5EA06BF3-D6D8-404C-85E5-3238976DEDB8}" type="presParOf" srcId="{35C3CCE0-F9DA-4938-A2C2-B700CFDD10E2}" destId="{337E2452-42AF-44AD-B269-5E250908CF39}" srcOrd="8" destOrd="0" presId="urn:microsoft.com/office/officeart/2008/layout/LinedList"/>
    <dgm:cxn modelId="{39FA5A4B-9759-42E1-90A9-B13644A17BAA}" type="presParOf" srcId="{35C3CCE0-F9DA-4938-A2C2-B700CFDD10E2}" destId="{E8781585-6509-4029-A3DB-B5AA60B2F6BA}" srcOrd="9" destOrd="0" presId="urn:microsoft.com/office/officeart/2008/layout/LinedList"/>
    <dgm:cxn modelId="{2CE1DA50-1614-4F41-8A8A-5921C04CD525}" type="presParOf" srcId="{E8781585-6509-4029-A3DB-B5AA60B2F6BA}" destId="{95E865BE-DFD9-4C2D-88A0-3AA90CCDEF01}" srcOrd="0" destOrd="0" presId="urn:microsoft.com/office/officeart/2008/layout/LinedList"/>
    <dgm:cxn modelId="{BD756D30-8E7F-47DC-9687-AE833CFF565B}" type="presParOf" srcId="{E8781585-6509-4029-A3DB-B5AA60B2F6BA}" destId="{9CB2F876-5BEF-42DD-B975-3A2A19BA94A3}" srcOrd="1" destOrd="0" presId="urn:microsoft.com/office/officeart/2008/layout/LinedList"/>
    <dgm:cxn modelId="{4A02B708-FCEE-4E7A-A924-63739A6774F9}" type="presParOf" srcId="{35C3CCE0-F9DA-4938-A2C2-B700CFDD10E2}" destId="{B8A99352-12C4-4514-93D1-588D284D8F7A}" srcOrd="10" destOrd="0" presId="urn:microsoft.com/office/officeart/2008/layout/LinedList"/>
    <dgm:cxn modelId="{35124B74-D34E-48BF-9235-E0A462E0A601}" type="presParOf" srcId="{35C3CCE0-F9DA-4938-A2C2-B700CFDD10E2}" destId="{CFD5CD06-FE60-46B9-8D14-019481CA6372}" srcOrd="11" destOrd="0" presId="urn:microsoft.com/office/officeart/2008/layout/LinedList"/>
    <dgm:cxn modelId="{782C2D69-7C26-4699-BF8B-2653E68455DF}" type="presParOf" srcId="{CFD5CD06-FE60-46B9-8D14-019481CA6372}" destId="{8DA07AC8-1C61-4D33-A7CF-64B9E22BE4A1}" srcOrd="0" destOrd="0" presId="urn:microsoft.com/office/officeart/2008/layout/LinedList"/>
    <dgm:cxn modelId="{4D8D18F2-9A94-4D7B-BFE4-DB208139DF7C}" type="presParOf" srcId="{CFD5CD06-FE60-46B9-8D14-019481CA6372}" destId="{7D2B99BA-A509-44DD-A77E-0F66D95AC65C}" srcOrd="1" destOrd="0" presId="urn:microsoft.com/office/officeart/2008/layout/LinedList"/>
    <dgm:cxn modelId="{97FB8FDE-9C76-472B-9C55-0A577F52D328}" type="presParOf" srcId="{35C3CCE0-F9DA-4938-A2C2-B700CFDD10E2}" destId="{89CA1AF7-C37B-446D-A34A-7A3B2FAFD6DB}" srcOrd="12" destOrd="0" presId="urn:microsoft.com/office/officeart/2008/layout/LinedList"/>
    <dgm:cxn modelId="{DE6BBE9B-C71E-4CEB-B4D3-1A97AC961028}" type="presParOf" srcId="{35C3CCE0-F9DA-4938-A2C2-B700CFDD10E2}" destId="{01D2751D-FBEC-4C04-9474-3BFB43CDC67F}" srcOrd="13" destOrd="0" presId="urn:microsoft.com/office/officeart/2008/layout/LinedList"/>
    <dgm:cxn modelId="{610C2B2F-3C1C-43FC-93B4-9FB995734DDC}" type="presParOf" srcId="{01D2751D-FBEC-4C04-9474-3BFB43CDC67F}" destId="{4ABBDECF-1A6F-49F7-BD72-6175C7D3A551}" srcOrd="0" destOrd="0" presId="urn:microsoft.com/office/officeart/2008/layout/LinedList"/>
    <dgm:cxn modelId="{F6351E33-1078-4857-ACD4-A16A113B0363}" type="presParOf" srcId="{01D2751D-FBEC-4C04-9474-3BFB43CDC67F}" destId="{26406370-BD99-4FC3-BE66-124C471B8844}" srcOrd="1" destOrd="0" presId="urn:microsoft.com/office/officeart/2008/layout/LinedList"/>
    <dgm:cxn modelId="{54FA2889-1196-4A29-84F6-1C17472B375A}" type="presParOf" srcId="{35C3CCE0-F9DA-4938-A2C2-B700CFDD10E2}" destId="{B2A178F2-125B-4903-860A-91A18C6BDB14}" srcOrd="14" destOrd="0" presId="urn:microsoft.com/office/officeart/2008/layout/LinedList"/>
    <dgm:cxn modelId="{72BE148C-101B-4811-A971-6EB68CECABBF}" type="presParOf" srcId="{35C3CCE0-F9DA-4938-A2C2-B700CFDD10E2}" destId="{5464B38B-7D2F-463D-9544-594166C611AA}" srcOrd="15" destOrd="0" presId="urn:microsoft.com/office/officeart/2008/layout/LinedList"/>
    <dgm:cxn modelId="{A0C06ABE-769D-41AA-97B7-5C7A55D896A8}" type="presParOf" srcId="{5464B38B-7D2F-463D-9544-594166C611AA}" destId="{F4CFA37C-23DD-4A71-BC73-A9FAC6F05BBB}" srcOrd="0" destOrd="0" presId="urn:microsoft.com/office/officeart/2008/layout/LinedList"/>
    <dgm:cxn modelId="{95234B76-179E-4137-919D-1D64CF8B41C1}" type="presParOf" srcId="{5464B38B-7D2F-463D-9544-594166C611AA}" destId="{0C4CFBC4-25EF-4E08-98F4-93CD5CAC5818}" srcOrd="1" destOrd="0" presId="urn:microsoft.com/office/officeart/2008/layout/LinedList"/>
    <dgm:cxn modelId="{564E9057-5590-4362-9DDA-520E12B626D0}" type="presParOf" srcId="{35C3CCE0-F9DA-4938-A2C2-B700CFDD10E2}" destId="{ECA77199-82FF-4531-BFAC-8474A991BD9F}" srcOrd="16" destOrd="0" presId="urn:microsoft.com/office/officeart/2008/layout/LinedList"/>
    <dgm:cxn modelId="{F3FDEE07-D225-408C-A173-A17CA4DFB164}" type="presParOf" srcId="{35C3CCE0-F9DA-4938-A2C2-B700CFDD10E2}" destId="{F5B2FC43-F3C3-4594-BC9D-07D6C955F264}" srcOrd="17" destOrd="0" presId="urn:microsoft.com/office/officeart/2008/layout/LinedList"/>
    <dgm:cxn modelId="{F6946956-45A7-4B39-9801-943317433CDF}" type="presParOf" srcId="{F5B2FC43-F3C3-4594-BC9D-07D6C955F264}" destId="{D40A6AAD-CF44-45C1-BA92-95CC0BF0DC29}" srcOrd="0" destOrd="0" presId="urn:microsoft.com/office/officeart/2008/layout/LinedList"/>
    <dgm:cxn modelId="{E7482082-214C-42DB-AEDA-AE34CE4408C6}" type="presParOf" srcId="{F5B2FC43-F3C3-4594-BC9D-07D6C955F264}" destId="{D63A93D4-E4CB-4219-A1B7-1B43595F136A}" srcOrd="1" destOrd="0" presId="urn:microsoft.com/office/officeart/2008/layout/LinedList"/>
    <dgm:cxn modelId="{B95332FC-63B0-4C50-822D-F3A9D8ABBD85}" type="presParOf" srcId="{35C3CCE0-F9DA-4938-A2C2-B700CFDD10E2}" destId="{754606F1-6873-4AB2-8AB4-AC4C82D4842B}" srcOrd="18" destOrd="0" presId="urn:microsoft.com/office/officeart/2008/layout/LinedList"/>
    <dgm:cxn modelId="{6592EFAF-B784-4D78-9EAE-D0F8A5315FC5}" type="presParOf" srcId="{35C3CCE0-F9DA-4938-A2C2-B700CFDD10E2}" destId="{2202B19E-1D00-47A1-9D1F-A950B6C8B572}" srcOrd="19" destOrd="0" presId="urn:microsoft.com/office/officeart/2008/layout/LinedList"/>
    <dgm:cxn modelId="{218B9661-3922-40A2-B5C0-37A5A4C0204B}" type="presParOf" srcId="{2202B19E-1D00-47A1-9D1F-A950B6C8B572}" destId="{C570C394-D13C-4E4C-A9A3-BB86A32D97E1}" srcOrd="0" destOrd="0" presId="urn:microsoft.com/office/officeart/2008/layout/LinedList"/>
    <dgm:cxn modelId="{A91B4C7E-9AC0-402C-84DE-26884F0784EA}" type="presParOf" srcId="{2202B19E-1D00-47A1-9D1F-A950B6C8B572}" destId="{844CAD6B-3BFF-4AC1-84B4-1D9EE3AC5CD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CC2206F-BCE8-4579-9AD4-602CAEF10B8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9F92CC8-A01D-4520-8D4D-ED90A6052269}">
      <dgm:prSet custT="1"/>
      <dgm:spPr/>
      <dgm:t>
        <a:bodyPr/>
        <a:lstStyle/>
        <a:p>
          <a:r>
            <a:rPr lang="en-US" sz="2400" dirty="0">
              <a:latin typeface="Georgia" panose="02040502050405020303" pitchFamily="18" charset="0"/>
            </a:rPr>
            <a:t>Stay on top of deadlines</a:t>
          </a:r>
        </a:p>
      </dgm:t>
    </dgm:pt>
    <dgm:pt modelId="{FBCB16B6-3E3D-475C-B6BA-BEB46F5EDAFF}" type="parTrans" cxnId="{F967DBB6-9DE8-4327-9AAA-2D0710EF511F}">
      <dgm:prSet/>
      <dgm:spPr/>
      <dgm:t>
        <a:bodyPr/>
        <a:lstStyle/>
        <a:p>
          <a:endParaRPr lang="en-US"/>
        </a:p>
      </dgm:t>
    </dgm:pt>
    <dgm:pt modelId="{34B44D95-E10D-4704-BB48-DEB917919435}" type="sibTrans" cxnId="{F967DBB6-9DE8-4327-9AAA-2D0710EF511F}">
      <dgm:prSet/>
      <dgm:spPr/>
      <dgm:t>
        <a:bodyPr/>
        <a:lstStyle/>
        <a:p>
          <a:endParaRPr lang="en-US"/>
        </a:p>
      </dgm:t>
    </dgm:pt>
    <dgm:pt modelId="{0A60BD57-69AC-4330-BB72-92F841A3CD20}">
      <dgm:prSet custT="1"/>
      <dgm:spPr/>
      <dgm:t>
        <a:bodyPr/>
        <a:lstStyle/>
        <a:p>
          <a:r>
            <a:rPr lang="en-US" sz="2400" dirty="0">
              <a:latin typeface="Georgia" panose="02040502050405020303" pitchFamily="18" charset="0"/>
            </a:rPr>
            <a:t>Monitor spending</a:t>
          </a:r>
        </a:p>
      </dgm:t>
    </dgm:pt>
    <dgm:pt modelId="{CD48EAF3-2BF0-4BE2-AA46-CCEB446C34E2}" type="parTrans" cxnId="{4D4D2295-82A4-4BC5-9994-BEAC8721214C}">
      <dgm:prSet/>
      <dgm:spPr/>
      <dgm:t>
        <a:bodyPr/>
        <a:lstStyle/>
        <a:p>
          <a:endParaRPr lang="en-US"/>
        </a:p>
      </dgm:t>
    </dgm:pt>
    <dgm:pt modelId="{2D7AB256-75CB-4AE1-89CC-39F0E8FEC805}" type="sibTrans" cxnId="{4D4D2295-82A4-4BC5-9994-BEAC8721214C}">
      <dgm:prSet/>
      <dgm:spPr/>
      <dgm:t>
        <a:bodyPr/>
        <a:lstStyle/>
        <a:p>
          <a:endParaRPr lang="en-US"/>
        </a:p>
      </dgm:t>
    </dgm:pt>
    <dgm:pt modelId="{083AD274-A45B-4D6F-84E7-E387EBCCC8AA}">
      <dgm:prSet custT="1"/>
      <dgm:spPr/>
      <dgm:t>
        <a:bodyPr/>
        <a:lstStyle/>
        <a:p>
          <a:r>
            <a:rPr lang="en-US" sz="2400" dirty="0">
              <a:latin typeface="Georgia" panose="02040502050405020303" pitchFamily="18" charset="0"/>
            </a:rPr>
            <a:t>Collect Accounts Receivable</a:t>
          </a:r>
        </a:p>
      </dgm:t>
    </dgm:pt>
    <dgm:pt modelId="{13263DFC-CDDA-4A26-BD91-17C598CAFB98}" type="parTrans" cxnId="{B77DCE67-0E4B-485D-8771-79C2446DD0B3}">
      <dgm:prSet/>
      <dgm:spPr/>
      <dgm:t>
        <a:bodyPr/>
        <a:lstStyle/>
        <a:p>
          <a:endParaRPr lang="en-US"/>
        </a:p>
      </dgm:t>
    </dgm:pt>
    <dgm:pt modelId="{EB41D033-4906-4FF1-93C8-59DF4D987808}" type="sibTrans" cxnId="{B77DCE67-0E4B-485D-8771-79C2446DD0B3}">
      <dgm:prSet/>
      <dgm:spPr/>
      <dgm:t>
        <a:bodyPr/>
        <a:lstStyle/>
        <a:p>
          <a:endParaRPr lang="en-US"/>
        </a:p>
      </dgm:t>
    </dgm:pt>
    <dgm:pt modelId="{ED62CD6E-5CCE-47BD-8445-1D44FD3DDAD1}">
      <dgm:prSet custT="1"/>
      <dgm:spPr/>
      <dgm:t>
        <a:bodyPr/>
        <a:lstStyle/>
        <a:p>
          <a:r>
            <a:rPr lang="en-US" sz="2400" dirty="0">
              <a:latin typeface="Georgia" panose="02040502050405020303" pitchFamily="18" charset="0"/>
            </a:rPr>
            <a:t>Always keep business and personal funds separate</a:t>
          </a:r>
        </a:p>
      </dgm:t>
    </dgm:pt>
    <dgm:pt modelId="{205CD8B6-4729-4439-92D3-7AF39E963957}" type="parTrans" cxnId="{974EBA34-9328-452F-9763-DEF896A52413}">
      <dgm:prSet/>
      <dgm:spPr/>
      <dgm:t>
        <a:bodyPr/>
        <a:lstStyle/>
        <a:p>
          <a:endParaRPr lang="en-US"/>
        </a:p>
      </dgm:t>
    </dgm:pt>
    <dgm:pt modelId="{E28CBD30-CA8C-4EA9-8EC4-188336F9349B}" type="sibTrans" cxnId="{974EBA34-9328-452F-9763-DEF896A52413}">
      <dgm:prSet/>
      <dgm:spPr/>
      <dgm:t>
        <a:bodyPr/>
        <a:lstStyle/>
        <a:p>
          <a:endParaRPr lang="en-US"/>
        </a:p>
      </dgm:t>
    </dgm:pt>
    <dgm:pt modelId="{F7A123A1-1B83-4BE8-9515-C164804F1FF1}">
      <dgm:prSet custT="1"/>
      <dgm:spPr/>
      <dgm:t>
        <a:bodyPr/>
        <a:lstStyle/>
        <a:p>
          <a:r>
            <a:rPr lang="en-US" sz="2400" dirty="0">
              <a:latin typeface="Georgia" panose="02040502050405020303" pitchFamily="18" charset="0"/>
            </a:rPr>
            <a:t>Time your purchases (tax benefits)</a:t>
          </a:r>
        </a:p>
      </dgm:t>
    </dgm:pt>
    <dgm:pt modelId="{6CF14E5A-3443-42C8-ABEB-679E631D34A4}" type="parTrans" cxnId="{5CC05F26-50E3-4610-AC42-AE0871A96266}">
      <dgm:prSet/>
      <dgm:spPr/>
      <dgm:t>
        <a:bodyPr/>
        <a:lstStyle/>
        <a:p>
          <a:endParaRPr lang="en-US"/>
        </a:p>
      </dgm:t>
    </dgm:pt>
    <dgm:pt modelId="{6CC39679-77BA-4697-A074-FE30043E526D}" type="sibTrans" cxnId="{5CC05F26-50E3-4610-AC42-AE0871A96266}">
      <dgm:prSet/>
      <dgm:spPr/>
      <dgm:t>
        <a:bodyPr/>
        <a:lstStyle/>
        <a:p>
          <a:endParaRPr lang="en-US"/>
        </a:p>
      </dgm:t>
    </dgm:pt>
    <dgm:pt modelId="{5524EB6A-5FC8-4D99-826B-256B07E58853}">
      <dgm:prSet custT="1"/>
      <dgm:spPr/>
      <dgm:t>
        <a:bodyPr/>
        <a:lstStyle/>
        <a:p>
          <a:r>
            <a:rPr lang="en-US" sz="2400" dirty="0">
              <a:latin typeface="Georgia" panose="02040502050405020303" pitchFamily="18" charset="0"/>
            </a:rPr>
            <a:t>Rolling Budget (Stick to it)</a:t>
          </a:r>
        </a:p>
      </dgm:t>
    </dgm:pt>
    <dgm:pt modelId="{56EFD5BF-0F02-4BC2-9ABA-5EDC0D7D6565}" type="parTrans" cxnId="{201D9586-1044-4421-BE3D-0A56F160ABA4}">
      <dgm:prSet/>
      <dgm:spPr/>
      <dgm:t>
        <a:bodyPr/>
        <a:lstStyle/>
        <a:p>
          <a:endParaRPr lang="en-US"/>
        </a:p>
      </dgm:t>
    </dgm:pt>
    <dgm:pt modelId="{FDF80092-A498-4A5C-ACB4-64AB80AFCE68}" type="sibTrans" cxnId="{201D9586-1044-4421-BE3D-0A56F160ABA4}">
      <dgm:prSet/>
      <dgm:spPr/>
      <dgm:t>
        <a:bodyPr/>
        <a:lstStyle/>
        <a:p>
          <a:endParaRPr lang="en-US"/>
        </a:p>
      </dgm:t>
    </dgm:pt>
    <dgm:pt modelId="{9A1AC68D-7CFE-4219-B313-79AD9702F604}">
      <dgm:prSet custT="1"/>
      <dgm:spPr/>
      <dgm:t>
        <a:bodyPr/>
        <a:lstStyle/>
        <a:p>
          <a:r>
            <a:rPr lang="en-US" sz="2400" dirty="0">
              <a:latin typeface="Georgia" panose="02040502050405020303" pitchFamily="18" charset="0"/>
            </a:rPr>
            <a:t>Manage inventory</a:t>
          </a:r>
        </a:p>
      </dgm:t>
    </dgm:pt>
    <dgm:pt modelId="{FD60A259-D299-480D-9D51-8EFE73EE9AEB}" type="parTrans" cxnId="{0B07599F-190B-4EE8-A8D1-689963CDC3F5}">
      <dgm:prSet/>
      <dgm:spPr/>
      <dgm:t>
        <a:bodyPr/>
        <a:lstStyle/>
        <a:p>
          <a:endParaRPr lang="en-US"/>
        </a:p>
      </dgm:t>
    </dgm:pt>
    <dgm:pt modelId="{BF114F8F-6416-45A3-8CAC-6F5BE363D317}" type="sibTrans" cxnId="{0B07599F-190B-4EE8-A8D1-689963CDC3F5}">
      <dgm:prSet/>
      <dgm:spPr/>
      <dgm:t>
        <a:bodyPr/>
        <a:lstStyle/>
        <a:p>
          <a:endParaRPr lang="en-US"/>
        </a:p>
      </dgm:t>
    </dgm:pt>
    <dgm:pt modelId="{B547BF33-A017-4108-A91A-B17E3C547930}">
      <dgm:prSet custT="1"/>
      <dgm:spPr/>
      <dgm:t>
        <a:bodyPr/>
        <a:lstStyle/>
        <a:p>
          <a:r>
            <a:rPr lang="en-US" sz="2400" dirty="0">
              <a:latin typeface="Georgia" panose="02040502050405020303" pitchFamily="18" charset="0"/>
            </a:rPr>
            <a:t>Cut costs</a:t>
          </a:r>
        </a:p>
      </dgm:t>
    </dgm:pt>
    <dgm:pt modelId="{72CC23A2-D40A-42C3-89FE-EF1C34A31309}" type="parTrans" cxnId="{93D9852F-C152-4EFE-9D8E-26B5B2927500}">
      <dgm:prSet/>
      <dgm:spPr/>
      <dgm:t>
        <a:bodyPr/>
        <a:lstStyle/>
        <a:p>
          <a:endParaRPr lang="en-US"/>
        </a:p>
      </dgm:t>
    </dgm:pt>
    <dgm:pt modelId="{2BD16FE4-4024-414F-A10C-BDB051E7B65B}" type="sibTrans" cxnId="{93D9852F-C152-4EFE-9D8E-26B5B2927500}">
      <dgm:prSet/>
      <dgm:spPr/>
      <dgm:t>
        <a:bodyPr/>
        <a:lstStyle/>
        <a:p>
          <a:endParaRPr lang="en-US"/>
        </a:p>
      </dgm:t>
    </dgm:pt>
    <dgm:pt modelId="{70B5F6A8-5B67-4C1D-82CE-21E477FA5C59}">
      <dgm:prSet/>
      <dgm:spPr/>
      <dgm:t>
        <a:bodyPr/>
        <a:lstStyle/>
        <a:p>
          <a:endParaRPr lang="en-US" dirty="0"/>
        </a:p>
      </dgm:t>
    </dgm:pt>
    <dgm:pt modelId="{5196F51F-EB41-43FF-9D06-9C3D44376DF8}" type="parTrans" cxnId="{07C0D5AA-E80F-4699-AAAD-4643221B1332}">
      <dgm:prSet/>
      <dgm:spPr/>
      <dgm:t>
        <a:bodyPr/>
        <a:lstStyle/>
        <a:p>
          <a:endParaRPr lang="en-US"/>
        </a:p>
      </dgm:t>
    </dgm:pt>
    <dgm:pt modelId="{47750041-4536-46C9-B574-4805BBF4C165}" type="sibTrans" cxnId="{07C0D5AA-E80F-4699-AAAD-4643221B1332}">
      <dgm:prSet/>
      <dgm:spPr/>
      <dgm:t>
        <a:bodyPr/>
        <a:lstStyle/>
        <a:p>
          <a:endParaRPr lang="en-US"/>
        </a:p>
      </dgm:t>
    </dgm:pt>
    <dgm:pt modelId="{2D159C83-93C5-4A03-8EE5-1BCFD90E282A}" type="pres">
      <dgm:prSet presAssocID="{8CC2206F-BCE8-4579-9AD4-602CAEF10B89}" presName="vert0" presStyleCnt="0">
        <dgm:presLayoutVars>
          <dgm:dir/>
          <dgm:animOne val="branch"/>
          <dgm:animLvl val="lvl"/>
        </dgm:presLayoutVars>
      </dgm:prSet>
      <dgm:spPr/>
    </dgm:pt>
    <dgm:pt modelId="{F9E7FA25-3ECC-4DB3-BBD9-2D6C64F6F062}" type="pres">
      <dgm:prSet presAssocID="{19F92CC8-A01D-4520-8D4D-ED90A6052269}" presName="thickLine" presStyleLbl="alignNode1" presStyleIdx="0" presStyleCnt="9"/>
      <dgm:spPr/>
    </dgm:pt>
    <dgm:pt modelId="{38233069-76EC-4D41-A2C4-BF25DFCFB605}" type="pres">
      <dgm:prSet presAssocID="{19F92CC8-A01D-4520-8D4D-ED90A6052269}" presName="horz1" presStyleCnt="0"/>
      <dgm:spPr/>
    </dgm:pt>
    <dgm:pt modelId="{BA7037C8-4A0E-4F12-A108-F3354085E1A0}" type="pres">
      <dgm:prSet presAssocID="{19F92CC8-A01D-4520-8D4D-ED90A6052269}" presName="tx1" presStyleLbl="revTx" presStyleIdx="0" presStyleCnt="9"/>
      <dgm:spPr/>
    </dgm:pt>
    <dgm:pt modelId="{2549592C-8522-4D3F-8331-1C7C1EB45D56}" type="pres">
      <dgm:prSet presAssocID="{19F92CC8-A01D-4520-8D4D-ED90A6052269}" presName="vert1" presStyleCnt="0"/>
      <dgm:spPr/>
    </dgm:pt>
    <dgm:pt modelId="{18BCCFC3-00F0-46E9-9BC4-C8B69F31786A}" type="pres">
      <dgm:prSet presAssocID="{0A60BD57-69AC-4330-BB72-92F841A3CD20}" presName="thickLine" presStyleLbl="alignNode1" presStyleIdx="1" presStyleCnt="9"/>
      <dgm:spPr/>
    </dgm:pt>
    <dgm:pt modelId="{D5AFBFDA-44C0-48BE-8B68-4E42070CF29D}" type="pres">
      <dgm:prSet presAssocID="{0A60BD57-69AC-4330-BB72-92F841A3CD20}" presName="horz1" presStyleCnt="0"/>
      <dgm:spPr/>
    </dgm:pt>
    <dgm:pt modelId="{B1D5A2FD-7AC9-4620-AF80-C7931666DBF5}" type="pres">
      <dgm:prSet presAssocID="{0A60BD57-69AC-4330-BB72-92F841A3CD20}" presName="tx1" presStyleLbl="revTx" presStyleIdx="1" presStyleCnt="9"/>
      <dgm:spPr/>
    </dgm:pt>
    <dgm:pt modelId="{62AD784F-5861-42D8-9921-CE3B382F9B26}" type="pres">
      <dgm:prSet presAssocID="{0A60BD57-69AC-4330-BB72-92F841A3CD20}" presName="vert1" presStyleCnt="0"/>
      <dgm:spPr/>
    </dgm:pt>
    <dgm:pt modelId="{2DF86D41-3ADC-44F4-9DC7-DC37F80E4584}" type="pres">
      <dgm:prSet presAssocID="{083AD274-A45B-4D6F-84E7-E387EBCCC8AA}" presName="thickLine" presStyleLbl="alignNode1" presStyleIdx="2" presStyleCnt="9"/>
      <dgm:spPr/>
    </dgm:pt>
    <dgm:pt modelId="{9DF1098D-58BA-4E2A-84BF-4A3A248A7372}" type="pres">
      <dgm:prSet presAssocID="{083AD274-A45B-4D6F-84E7-E387EBCCC8AA}" presName="horz1" presStyleCnt="0"/>
      <dgm:spPr/>
    </dgm:pt>
    <dgm:pt modelId="{B2317613-2E25-4362-8B62-0A00B90C25E9}" type="pres">
      <dgm:prSet presAssocID="{083AD274-A45B-4D6F-84E7-E387EBCCC8AA}" presName="tx1" presStyleLbl="revTx" presStyleIdx="2" presStyleCnt="9"/>
      <dgm:spPr/>
    </dgm:pt>
    <dgm:pt modelId="{F5F54459-7101-40DF-9A0D-107E378A32B2}" type="pres">
      <dgm:prSet presAssocID="{083AD274-A45B-4D6F-84E7-E387EBCCC8AA}" presName="vert1" presStyleCnt="0"/>
      <dgm:spPr/>
    </dgm:pt>
    <dgm:pt modelId="{8875A08D-9DC1-4F0D-AD25-CB4EEE0131ED}" type="pres">
      <dgm:prSet presAssocID="{ED62CD6E-5CCE-47BD-8445-1D44FD3DDAD1}" presName="thickLine" presStyleLbl="alignNode1" presStyleIdx="3" presStyleCnt="9"/>
      <dgm:spPr/>
    </dgm:pt>
    <dgm:pt modelId="{6CC38A4D-0EDF-421B-A530-331B5280E962}" type="pres">
      <dgm:prSet presAssocID="{ED62CD6E-5CCE-47BD-8445-1D44FD3DDAD1}" presName="horz1" presStyleCnt="0"/>
      <dgm:spPr/>
    </dgm:pt>
    <dgm:pt modelId="{ECC61016-E5DF-48BD-AF96-C7E1AF3C7018}" type="pres">
      <dgm:prSet presAssocID="{ED62CD6E-5CCE-47BD-8445-1D44FD3DDAD1}" presName="tx1" presStyleLbl="revTx" presStyleIdx="3" presStyleCnt="9"/>
      <dgm:spPr/>
    </dgm:pt>
    <dgm:pt modelId="{0990EE21-A945-4109-8561-B2AAF8CBB9CB}" type="pres">
      <dgm:prSet presAssocID="{ED62CD6E-5CCE-47BD-8445-1D44FD3DDAD1}" presName="vert1" presStyleCnt="0"/>
      <dgm:spPr/>
    </dgm:pt>
    <dgm:pt modelId="{ED31E2AE-A6C5-4CE3-A8FE-AC26FDBADA95}" type="pres">
      <dgm:prSet presAssocID="{F7A123A1-1B83-4BE8-9515-C164804F1FF1}" presName="thickLine" presStyleLbl="alignNode1" presStyleIdx="4" presStyleCnt="9"/>
      <dgm:spPr/>
    </dgm:pt>
    <dgm:pt modelId="{8D1CF6D6-75F7-403F-ACF4-D51E323F0CBA}" type="pres">
      <dgm:prSet presAssocID="{F7A123A1-1B83-4BE8-9515-C164804F1FF1}" presName="horz1" presStyleCnt="0"/>
      <dgm:spPr/>
    </dgm:pt>
    <dgm:pt modelId="{5F961773-4D2D-4E59-B6FF-B19752EAA569}" type="pres">
      <dgm:prSet presAssocID="{F7A123A1-1B83-4BE8-9515-C164804F1FF1}" presName="tx1" presStyleLbl="revTx" presStyleIdx="4" presStyleCnt="9"/>
      <dgm:spPr/>
    </dgm:pt>
    <dgm:pt modelId="{B639BCE0-6113-48A1-AD6D-DB53BD52D409}" type="pres">
      <dgm:prSet presAssocID="{F7A123A1-1B83-4BE8-9515-C164804F1FF1}" presName="vert1" presStyleCnt="0"/>
      <dgm:spPr/>
    </dgm:pt>
    <dgm:pt modelId="{C25316F8-D31B-4D99-8188-2865A2554033}" type="pres">
      <dgm:prSet presAssocID="{5524EB6A-5FC8-4D99-826B-256B07E58853}" presName="thickLine" presStyleLbl="alignNode1" presStyleIdx="5" presStyleCnt="9"/>
      <dgm:spPr/>
    </dgm:pt>
    <dgm:pt modelId="{BBA8ACAD-4E0F-4202-8CEC-29B022B6041D}" type="pres">
      <dgm:prSet presAssocID="{5524EB6A-5FC8-4D99-826B-256B07E58853}" presName="horz1" presStyleCnt="0"/>
      <dgm:spPr/>
    </dgm:pt>
    <dgm:pt modelId="{DB9AB826-78C2-4CE8-8595-62723EB1AC18}" type="pres">
      <dgm:prSet presAssocID="{5524EB6A-5FC8-4D99-826B-256B07E58853}" presName="tx1" presStyleLbl="revTx" presStyleIdx="5" presStyleCnt="9"/>
      <dgm:spPr/>
    </dgm:pt>
    <dgm:pt modelId="{8BBBC6C3-FE89-4D45-AD0E-872F010C84C5}" type="pres">
      <dgm:prSet presAssocID="{5524EB6A-5FC8-4D99-826B-256B07E58853}" presName="vert1" presStyleCnt="0"/>
      <dgm:spPr/>
    </dgm:pt>
    <dgm:pt modelId="{96BE7F26-7B03-4513-BC1E-06FF839B1BE0}" type="pres">
      <dgm:prSet presAssocID="{9A1AC68D-7CFE-4219-B313-79AD9702F604}" presName="thickLine" presStyleLbl="alignNode1" presStyleIdx="6" presStyleCnt="9"/>
      <dgm:spPr/>
    </dgm:pt>
    <dgm:pt modelId="{91EC8DB2-FDE2-499B-A875-2392A2E46598}" type="pres">
      <dgm:prSet presAssocID="{9A1AC68D-7CFE-4219-B313-79AD9702F604}" presName="horz1" presStyleCnt="0"/>
      <dgm:spPr/>
    </dgm:pt>
    <dgm:pt modelId="{066A6139-CEDB-4655-B1D5-5DB3610F8FE9}" type="pres">
      <dgm:prSet presAssocID="{9A1AC68D-7CFE-4219-B313-79AD9702F604}" presName="tx1" presStyleLbl="revTx" presStyleIdx="6" presStyleCnt="9"/>
      <dgm:spPr/>
    </dgm:pt>
    <dgm:pt modelId="{F6993019-6B38-4499-8F74-E183555E2D75}" type="pres">
      <dgm:prSet presAssocID="{9A1AC68D-7CFE-4219-B313-79AD9702F604}" presName="vert1" presStyleCnt="0"/>
      <dgm:spPr/>
    </dgm:pt>
    <dgm:pt modelId="{2970B62A-1C2C-4E11-994A-E3821AC8C079}" type="pres">
      <dgm:prSet presAssocID="{B547BF33-A017-4108-A91A-B17E3C547930}" presName="thickLine" presStyleLbl="alignNode1" presStyleIdx="7" presStyleCnt="9"/>
      <dgm:spPr/>
    </dgm:pt>
    <dgm:pt modelId="{D4A42257-7E5F-4CDD-865E-7A6C91D5CDE9}" type="pres">
      <dgm:prSet presAssocID="{B547BF33-A017-4108-A91A-B17E3C547930}" presName="horz1" presStyleCnt="0"/>
      <dgm:spPr/>
    </dgm:pt>
    <dgm:pt modelId="{9A72511A-1C80-42A8-865E-76EFDCB8F578}" type="pres">
      <dgm:prSet presAssocID="{B547BF33-A017-4108-A91A-B17E3C547930}" presName="tx1" presStyleLbl="revTx" presStyleIdx="7" presStyleCnt="9"/>
      <dgm:spPr/>
    </dgm:pt>
    <dgm:pt modelId="{CA641E93-A2ED-4213-BB27-2AFD4DE6AC59}" type="pres">
      <dgm:prSet presAssocID="{B547BF33-A017-4108-A91A-B17E3C547930}" presName="vert1" presStyleCnt="0"/>
      <dgm:spPr/>
    </dgm:pt>
    <dgm:pt modelId="{4406BE70-43AE-4988-B86B-EB309FD863A4}" type="pres">
      <dgm:prSet presAssocID="{70B5F6A8-5B67-4C1D-82CE-21E477FA5C59}" presName="thickLine" presStyleLbl="alignNode1" presStyleIdx="8" presStyleCnt="9"/>
      <dgm:spPr/>
    </dgm:pt>
    <dgm:pt modelId="{7A4CBF8A-676D-455D-9F37-C578B6F0469C}" type="pres">
      <dgm:prSet presAssocID="{70B5F6A8-5B67-4C1D-82CE-21E477FA5C59}" presName="horz1" presStyleCnt="0"/>
      <dgm:spPr/>
    </dgm:pt>
    <dgm:pt modelId="{2ACF499E-64C1-45EC-BFF4-67A70F2EF77A}" type="pres">
      <dgm:prSet presAssocID="{70B5F6A8-5B67-4C1D-82CE-21E477FA5C59}" presName="tx1" presStyleLbl="revTx" presStyleIdx="8" presStyleCnt="9"/>
      <dgm:spPr/>
    </dgm:pt>
    <dgm:pt modelId="{DF79C53A-0E6E-45AC-9D77-78F983C08F7D}" type="pres">
      <dgm:prSet presAssocID="{70B5F6A8-5B67-4C1D-82CE-21E477FA5C59}" presName="vert1" presStyleCnt="0"/>
      <dgm:spPr/>
    </dgm:pt>
  </dgm:ptLst>
  <dgm:cxnLst>
    <dgm:cxn modelId="{34EE8115-03BD-4E48-AC06-D1EBCC71E1D1}" type="presOf" srcId="{70B5F6A8-5B67-4C1D-82CE-21E477FA5C59}" destId="{2ACF499E-64C1-45EC-BFF4-67A70F2EF77A}" srcOrd="0" destOrd="0" presId="urn:microsoft.com/office/officeart/2008/layout/LinedList"/>
    <dgm:cxn modelId="{EA9A3124-9110-45D4-84BF-E42A00E27FF8}" type="presOf" srcId="{0A60BD57-69AC-4330-BB72-92F841A3CD20}" destId="{B1D5A2FD-7AC9-4620-AF80-C7931666DBF5}" srcOrd="0" destOrd="0" presId="urn:microsoft.com/office/officeart/2008/layout/LinedList"/>
    <dgm:cxn modelId="{5CC05F26-50E3-4610-AC42-AE0871A96266}" srcId="{8CC2206F-BCE8-4579-9AD4-602CAEF10B89}" destId="{F7A123A1-1B83-4BE8-9515-C164804F1FF1}" srcOrd="4" destOrd="0" parTransId="{6CF14E5A-3443-42C8-ABEB-679E631D34A4}" sibTransId="{6CC39679-77BA-4697-A074-FE30043E526D}"/>
    <dgm:cxn modelId="{93D9852F-C152-4EFE-9D8E-26B5B2927500}" srcId="{8CC2206F-BCE8-4579-9AD4-602CAEF10B89}" destId="{B547BF33-A017-4108-A91A-B17E3C547930}" srcOrd="7" destOrd="0" parTransId="{72CC23A2-D40A-42C3-89FE-EF1C34A31309}" sibTransId="{2BD16FE4-4024-414F-A10C-BDB051E7B65B}"/>
    <dgm:cxn modelId="{EFAB7530-F7D4-4C14-A4A4-16CDA7E2BC9F}" type="presOf" srcId="{5524EB6A-5FC8-4D99-826B-256B07E58853}" destId="{DB9AB826-78C2-4CE8-8595-62723EB1AC18}" srcOrd="0" destOrd="0" presId="urn:microsoft.com/office/officeart/2008/layout/LinedList"/>
    <dgm:cxn modelId="{974EBA34-9328-452F-9763-DEF896A52413}" srcId="{8CC2206F-BCE8-4579-9AD4-602CAEF10B89}" destId="{ED62CD6E-5CCE-47BD-8445-1D44FD3DDAD1}" srcOrd="3" destOrd="0" parTransId="{205CD8B6-4729-4439-92D3-7AF39E963957}" sibTransId="{E28CBD30-CA8C-4EA9-8EC4-188336F9349B}"/>
    <dgm:cxn modelId="{AC10BA43-F43F-4054-B0CC-9DEFAFBBA9EA}" type="presOf" srcId="{083AD274-A45B-4D6F-84E7-E387EBCCC8AA}" destId="{B2317613-2E25-4362-8B62-0A00B90C25E9}" srcOrd="0" destOrd="0" presId="urn:microsoft.com/office/officeart/2008/layout/LinedList"/>
    <dgm:cxn modelId="{B77DCE67-0E4B-485D-8771-79C2446DD0B3}" srcId="{8CC2206F-BCE8-4579-9AD4-602CAEF10B89}" destId="{083AD274-A45B-4D6F-84E7-E387EBCCC8AA}" srcOrd="2" destOrd="0" parTransId="{13263DFC-CDDA-4A26-BD91-17C598CAFB98}" sibTransId="{EB41D033-4906-4FF1-93C8-59DF4D987808}"/>
    <dgm:cxn modelId="{5DBD2650-CA44-4084-9945-6520F2B1502E}" type="presOf" srcId="{F7A123A1-1B83-4BE8-9515-C164804F1FF1}" destId="{5F961773-4D2D-4E59-B6FF-B19752EAA569}" srcOrd="0" destOrd="0" presId="urn:microsoft.com/office/officeart/2008/layout/LinedList"/>
    <dgm:cxn modelId="{201D9586-1044-4421-BE3D-0A56F160ABA4}" srcId="{8CC2206F-BCE8-4579-9AD4-602CAEF10B89}" destId="{5524EB6A-5FC8-4D99-826B-256B07E58853}" srcOrd="5" destOrd="0" parTransId="{56EFD5BF-0F02-4BC2-9ABA-5EDC0D7D6565}" sibTransId="{FDF80092-A498-4A5C-ACB4-64AB80AFCE68}"/>
    <dgm:cxn modelId="{1A02CD94-BFBA-46AB-A8F8-DE2D0FB899B9}" type="presOf" srcId="{ED62CD6E-5CCE-47BD-8445-1D44FD3DDAD1}" destId="{ECC61016-E5DF-48BD-AF96-C7E1AF3C7018}" srcOrd="0" destOrd="0" presId="urn:microsoft.com/office/officeart/2008/layout/LinedList"/>
    <dgm:cxn modelId="{4D4D2295-82A4-4BC5-9994-BEAC8721214C}" srcId="{8CC2206F-BCE8-4579-9AD4-602CAEF10B89}" destId="{0A60BD57-69AC-4330-BB72-92F841A3CD20}" srcOrd="1" destOrd="0" parTransId="{CD48EAF3-2BF0-4BE2-AA46-CCEB446C34E2}" sibTransId="{2D7AB256-75CB-4AE1-89CC-39F0E8FEC805}"/>
    <dgm:cxn modelId="{06CBAC95-7685-4AAD-9FC6-00EEDEBC5215}" type="presOf" srcId="{B547BF33-A017-4108-A91A-B17E3C547930}" destId="{9A72511A-1C80-42A8-865E-76EFDCB8F578}" srcOrd="0" destOrd="0" presId="urn:microsoft.com/office/officeart/2008/layout/LinedList"/>
    <dgm:cxn modelId="{BA78519D-889F-45F3-A7E7-5941AD163A40}" type="presOf" srcId="{19F92CC8-A01D-4520-8D4D-ED90A6052269}" destId="{BA7037C8-4A0E-4F12-A108-F3354085E1A0}" srcOrd="0" destOrd="0" presId="urn:microsoft.com/office/officeart/2008/layout/LinedList"/>
    <dgm:cxn modelId="{0B07599F-190B-4EE8-A8D1-689963CDC3F5}" srcId="{8CC2206F-BCE8-4579-9AD4-602CAEF10B89}" destId="{9A1AC68D-7CFE-4219-B313-79AD9702F604}" srcOrd="6" destOrd="0" parTransId="{FD60A259-D299-480D-9D51-8EFE73EE9AEB}" sibTransId="{BF114F8F-6416-45A3-8CAC-6F5BE363D317}"/>
    <dgm:cxn modelId="{07C0D5AA-E80F-4699-AAAD-4643221B1332}" srcId="{8CC2206F-BCE8-4579-9AD4-602CAEF10B89}" destId="{70B5F6A8-5B67-4C1D-82CE-21E477FA5C59}" srcOrd="8" destOrd="0" parTransId="{5196F51F-EB41-43FF-9D06-9C3D44376DF8}" sibTransId="{47750041-4536-46C9-B574-4805BBF4C165}"/>
    <dgm:cxn modelId="{F967DBB6-9DE8-4327-9AAA-2D0710EF511F}" srcId="{8CC2206F-BCE8-4579-9AD4-602CAEF10B89}" destId="{19F92CC8-A01D-4520-8D4D-ED90A6052269}" srcOrd="0" destOrd="0" parTransId="{FBCB16B6-3E3D-475C-B6BA-BEB46F5EDAFF}" sibTransId="{34B44D95-E10D-4704-BB48-DEB917919435}"/>
    <dgm:cxn modelId="{E99F49C8-1372-4886-9A17-AB9B9359A149}" type="presOf" srcId="{9A1AC68D-7CFE-4219-B313-79AD9702F604}" destId="{066A6139-CEDB-4655-B1D5-5DB3610F8FE9}" srcOrd="0" destOrd="0" presId="urn:microsoft.com/office/officeart/2008/layout/LinedList"/>
    <dgm:cxn modelId="{4944CCEC-4E30-4813-B941-A03C85F93FA9}" type="presOf" srcId="{8CC2206F-BCE8-4579-9AD4-602CAEF10B89}" destId="{2D159C83-93C5-4A03-8EE5-1BCFD90E282A}" srcOrd="0" destOrd="0" presId="urn:microsoft.com/office/officeart/2008/layout/LinedList"/>
    <dgm:cxn modelId="{3F7C87DB-C28B-44DD-9496-07B88D04FEC8}" type="presParOf" srcId="{2D159C83-93C5-4A03-8EE5-1BCFD90E282A}" destId="{F9E7FA25-3ECC-4DB3-BBD9-2D6C64F6F062}" srcOrd="0" destOrd="0" presId="urn:microsoft.com/office/officeart/2008/layout/LinedList"/>
    <dgm:cxn modelId="{164EAF3C-4660-4CE5-9986-D8CF186FC383}" type="presParOf" srcId="{2D159C83-93C5-4A03-8EE5-1BCFD90E282A}" destId="{38233069-76EC-4D41-A2C4-BF25DFCFB605}" srcOrd="1" destOrd="0" presId="urn:microsoft.com/office/officeart/2008/layout/LinedList"/>
    <dgm:cxn modelId="{EDB63837-0AAD-4ED7-8B54-64A33E84AD2D}" type="presParOf" srcId="{38233069-76EC-4D41-A2C4-BF25DFCFB605}" destId="{BA7037C8-4A0E-4F12-A108-F3354085E1A0}" srcOrd="0" destOrd="0" presId="urn:microsoft.com/office/officeart/2008/layout/LinedList"/>
    <dgm:cxn modelId="{97AF82BD-644F-4EAA-ACCD-7BF0F3561F21}" type="presParOf" srcId="{38233069-76EC-4D41-A2C4-BF25DFCFB605}" destId="{2549592C-8522-4D3F-8331-1C7C1EB45D56}" srcOrd="1" destOrd="0" presId="urn:microsoft.com/office/officeart/2008/layout/LinedList"/>
    <dgm:cxn modelId="{8C7F3FDA-45BD-4944-B5DA-8CD930A4584E}" type="presParOf" srcId="{2D159C83-93C5-4A03-8EE5-1BCFD90E282A}" destId="{18BCCFC3-00F0-46E9-9BC4-C8B69F31786A}" srcOrd="2" destOrd="0" presId="urn:microsoft.com/office/officeart/2008/layout/LinedList"/>
    <dgm:cxn modelId="{1C63C042-1427-459C-BA69-22DA88923BC8}" type="presParOf" srcId="{2D159C83-93C5-4A03-8EE5-1BCFD90E282A}" destId="{D5AFBFDA-44C0-48BE-8B68-4E42070CF29D}" srcOrd="3" destOrd="0" presId="urn:microsoft.com/office/officeart/2008/layout/LinedList"/>
    <dgm:cxn modelId="{6A8158ED-518A-47EA-8B5E-C34B8278C5E1}" type="presParOf" srcId="{D5AFBFDA-44C0-48BE-8B68-4E42070CF29D}" destId="{B1D5A2FD-7AC9-4620-AF80-C7931666DBF5}" srcOrd="0" destOrd="0" presId="urn:microsoft.com/office/officeart/2008/layout/LinedList"/>
    <dgm:cxn modelId="{2A977A88-34F1-48EA-8255-103D707812EB}" type="presParOf" srcId="{D5AFBFDA-44C0-48BE-8B68-4E42070CF29D}" destId="{62AD784F-5861-42D8-9921-CE3B382F9B26}" srcOrd="1" destOrd="0" presId="urn:microsoft.com/office/officeart/2008/layout/LinedList"/>
    <dgm:cxn modelId="{83D12B75-ED6B-4D0A-BAE2-87389BA1AAFF}" type="presParOf" srcId="{2D159C83-93C5-4A03-8EE5-1BCFD90E282A}" destId="{2DF86D41-3ADC-44F4-9DC7-DC37F80E4584}" srcOrd="4" destOrd="0" presId="urn:microsoft.com/office/officeart/2008/layout/LinedList"/>
    <dgm:cxn modelId="{E3B6DE1A-4A61-469E-89B2-19BA88957174}" type="presParOf" srcId="{2D159C83-93C5-4A03-8EE5-1BCFD90E282A}" destId="{9DF1098D-58BA-4E2A-84BF-4A3A248A7372}" srcOrd="5" destOrd="0" presId="urn:microsoft.com/office/officeart/2008/layout/LinedList"/>
    <dgm:cxn modelId="{3403858C-EF59-4A1B-8069-584C2680662B}" type="presParOf" srcId="{9DF1098D-58BA-4E2A-84BF-4A3A248A7372}" destId="{B2317613-2E25-4362-8B62-0A00B90C25E9}" srcOrd="0" destOrd="0" presId="urn:microsoft.com/office/officeart/2008/layout/LinedList"/>
    <dgm:cxn modelId="{E8495473-49BE-4F6E-A1AF-39939277B27F}" type="presParOf" srcId="{9DF1098D-58BA-4E2A-84BF-4A3A248A7372}" destId="{F5F54459-7101-40DF-9A0D-107E378A32B2}" srcOrd="1" destOrd="0" presId="urn:microsoft.com/office/officeart/2008/layout/LinedList"/>
    <dgm:cxn modelId="{D67BB866-A02F-4543-94E3-1E57225BF4F8}" type="presParOf" srcId="{2D159C83-93C5-4A03-8EE5-1BCFD90E282A}" destId="{8875A08D-9DC1-4F0D-AD25-CB4EEE0131ED}" srcOrd="6" destOrd="0" presId="urn:microsoft.com/office/officeart/2008/layout/LinedList"/>
    <dgm:cxn modelId="{1B37920B-ECF8-406D-A142-69036F6DE87F}" type="presParOf" srcId="{2D159C83-93C5-4A03-8EE5-1BCFD90E282A}" destId="{6CC38A4D-0EDF-421B-A530-331B5280E962}" srcOrd="7" destOrd="0" presId="urn:microsoft.com/office/officeart/2008/layout/LinedList"/>
    <dgm:cxn modelId="{4A5DF9C9-3C1C-4538-92C9-3C1E5CF86B7C}" type="presParOf" srcId="{6CC38A4D-0EDF-421B-A530-331B5280E962}" destId="{ECC61016-E5DF-48BD-AF96-C7E1AF3C7018}" srcOrd="0" destOrd="0" presId="urn:microsoft.com/office/officeart/2008/layout/LinedList"/>
    <dgm:cxn modelId="{D7F79739-A902-4209-8179-CFFF8DA0417C}" type="presParOf" srcId="{6CC38A4D-0EDF-421B-A530-331B5280E962}" destId="{0990EE21-A945-4109-8561-B2AAF8CBB9CB}" srcOrd="1" destOrd="0" presId="urn:microsoft.com/office/officeart/2008/layout/LinedList"/>
    <dgm:cxn modelId="{86837525-080A-4788-BEC2-4893ED84612B}" type="presParOf" srcId="{2D159C83-93C5-4A03-8EE5-1BCFD90E282A}" destId="{ED31E2AE-A6C5-4CE3-A8FE-AC26FDBADA95}" srcOrd="8" destOrd="0" presId="urn:microsoft.com/office/officeart/2008/layout/LinedList"/>
    <dgm:cxn modelId="{8F161881-F7A0-4E33-873D-4C4F39D9EF72}" type="presParOf" srcId="{2D159C83-93C5-4A03-8EE5-1BCFD90E282A}" destId="{8D1CF6D6-75F7-403F-ACF4-D51E323F0CBA}" srcOrd="9" destOrd="0" presId="urn:microsoft.com/office/officeart/2008/layout/LinedList"/>
    <dgm:cxn modelId="{6F6F51A1-44BD-4CB3-BC54-B47BE298FFF2}" type="presParOf" srcId="{8D1CF6D6-75F7-403F-ACF4-D51E323F0CBA}" destId="{5F961773-4D2D-4E59-B6FF-B19752EAA569}" srcOrd="0" destOrd="0" presId="urn:microsoft.com/office/officeart/2008/layout/LinedList"/>
    <dgm:cxn modelId="{5329BC79-A58E-4CEA-80F9-E1F8B12F1C65}" type="presParOf" srcId="{8D1CF6D6-75F7-403F-ACF4-D51E323F0CBA}" destId="{B639BCE0-6113-48A1-AD6D-DB53BD52D409}" srcOrd="1" destOrd="0" presId="urn:microsoft.com/office/officeart/2008/layout/LinedList"/>
    <dgm:cxn modelId="{2552F758-62A4-49B9-8DD3-0824C65E21FD}" type="presParOf" srcId="{2D159C83-93C5-4A03-8EE5-1BCFD90E282A}" destId="{C25316F8-D31B-4D99-8188-2865A2554033}" srcOrd="10" destOrd="0" presId="urn:microsoft.com/office/officeart/2008/layout/LinedList"/>
    <dgm:cxn modelId="{A522637B-A0EE-4CCD-A3F3-FFEB53954FB5}" type="presParOf" srcId="{2D159C83-93C5-4A03-8EE5-1BCFD90E282A}" destId="{BBA8ACAD-4E0F-4202-8CEC-29B022B6041D}" srcOrd="11" destOrd="0" presId="urn:microsoft.com/office/officeart/2008/layout/LinedList"/>
    <dgm:cxn modelId="{884475E2-4328-4AC4-9524-1027692413B8}" type="presParOf" srcId="{BBA8ACAD-4E0F-4202-8CEC-29B022B6041D}" destId="{DB9AB826-78C2-4CE8-8595-62723EB1AC18}" srcOrd="0" destOrd="0" presId="urn:microsoft.com/office/officeart/2008/layout/LinedList"/>
    <dgm:cxn modelId="{097C75BF-21A0-4C0B-B68A-5151468BACF7}" type="presParOf" srcId="{BBA8ACAD-4E0F-4202-8CEC-29B022B6041D}" destId="{8BBBC6C3-FE89-4D45-AD0E-872F010C84C5}" srcOrd="1" destOrd="0" presId="urn:microsoft.com/office/officeart/2008/layout/LinedList"/>
    <dgm:cxn modelId="{FCCB629A-3A57-443F-8CD1-F7B70204679C}" type="presParOf" srcId="{2D159C83-93C5-4A03-8EE5-1BCFD90E282A}" destId="{96BE7F26-7B03-4513-BC1E-06FF839B1BE0}" srcOrd="12" destOrd="0" presId="urn:microsoft.com/office/officeart/2008/layout/LinedList"/>
    <dgm:cxn modelId="{9C2965D8-B942-4899-BAEA-DCFC70215A09}" type="presParOf" srcId="{2D159C83-93C5-4A03-8EE5-1BCFD90E282A}" destId="{91EC8DB2-FDE2-499B-A875-2392A2E46598}" srcOrd="13" destOrd="0" presId="urn:microsoft.com/office/officeart/2008/layout/LinedList"/>
    <dgm:cxn modelId="{D494EEF0-CD81-4239-8907-BB227B58DCD9}" type="presParOf" srcId="{91EC8DB2-FDE2-499B-A875-2392A2E46598}" destId="{066A6139-CEDB-4655-B1D5-5DB3610F8FE9}" srcOrd="0" destOrd="0" presId="urn:microsoft.com/office/officeart/2008/layout/LinedList"/>
    <dgm:cxn modelId="{483349B3-7AEF-4F7C-8A67-A29517BC70AF}" type="presParOf" srcId="{91EC8DB2-FDE2-499B-A875-2392A2E46598}" destId="{F6993019-6B38-4499-8F74-E183555E2D75}" srcOrd="1" destOrd="0" presId="urn:microsoft.com/office/officeart/2008/layout/LinedList"/>
    <dgm:cxn modelId="{D1C39325-5473-4636-8CEF-68CCE0C7176B}" type="presParOf" srcId="{2D159C83-93C5-4A03-8EE5-1BCFD90E282A}" destId="{2970B62A-1C2C-4E11-994A-E3821AC8C079}" srcOrd="14" destOrd="0" presId="urn:microsoft.com/office/officeart/2008/layout/LinedList"/>
    <dgm:cxn modelId="{D941FE28-8AD4-4F01-8483-BB81A03FCEE5}" type="presParOf" srcId="{2D159C83-93C5-4A03-8EE5-1BCFD90E282A}" destId="{D4A42257-7E5F-4CDD-865E-7A6C91D5CDE9}" srcOrd="15" destOrd="0" presId="urn:microsoft.com/office/officeart/2008/layout/LinedList"/>
    <dgm:cxn modelId="{30ABF6F6-5D20-45E2-8D5B-52AB898DA3CF}" type="presParOf" srcId="{D4A42257-7E5F-4CDD-865E-7A6C91D5CDE9}" destId="{9A72511A-1C80-42A8-865E-76EFDCB8F578}" srcOrd="0" destOrd="0" presId="urn:microsoft.com/office/officeart/2008/layout/LinedList"/>
    <dgm:cxn modelId="{D1A85077-EC0A-493B-B9F9-F39F3DB6EA46}" type="presParOf" srcId="{D4A42257-7E5F-4CDD-865E-7A6C91D5CDE9}" destId="{CA641E93-A2ED-4213-BB27-2AFD4DE6AC59}" srcOrd="1" destOrd="0" presId="urn:microsoft.com/office/officeart/2008/layout/LinedList"/>
    <dgm:cxn modelId="{6292CCF1-9D45-4AF8-82E4-A7918EDD7F36}" type="presParOf" srcId="{2D159C83-93C5-4A03-8EE5-1BCFD90E282A}" destId="{4406BE70-43AE-4988-B86B-EB309FD863A4}" srcOrd="16" destOrd="0" presId="urn:microsoft.com/office/officeart/2008/layout/LinedList"/>
    <dgm:cxn modelId="{1D107B25-7A01-4A19-9FB7-2485A82C6F4A}" type="presParOf" srcId="{2D159C83-93C5-4A03-8EE5-1BCFD90E282A}" destId="{7A4CBF8A-676D-455D-9F37-C578B6F0469C}" srcOrd="17" destOrd="0" presId="urn:microsoft.com/office/officeart/2008/layout/LinedList"/>
    <dgm:cxn modelId="{B36003A6-DEB4-49AE-A8AE-71349C320DA1}" type="presParOf" srcId="{7A4CBF8A-676D-455D-9F37-C578B6F0469C}" destId="{2ACF499E-64C1-45EC-BFF4-67A70F2EF77A}" srcOrd="0" destOrd="0" presId="urn:microsoft.com/office/officeart/2008/layout/LinedList"/>
    <dgm:cxn modelId="{CDEA2B8C-5290-4974-9B48-18ECEBD054FB}" type="presParOf" srcId="{7A4CBF8A-676D-455D-9F37-C578B6F0469C}" destId="{DF79C53A-0E6E-45AC-9D77-78F983C08F7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BD88480-8188-4F40-9981-9FC8D66F232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CA654D67-EB6B-4AF9-8F39-98F71CE9479C}">
      <dgm:prSet/>
      <dgm:spPr/>
      <dgm:t>
        <a:bodyPr/>
        <a:lstStyle/>
        <a:p>
          <a:r>
            <a:rPr lang="en-US" dirty="0">
              <a:latin typeface="Georgia" panose="02040502050405020303" pitchFamily="18" charset="0"/>
            </a:rPr>
            <a:t>Increase revenue</a:t>
          </a:r>
        </a:p>
      </dgm:t>
    </dgm:pt>
    <dgm:pt modelId="{966C83E3-C5C7-4E77-9685-501FECAA954A}" type="parTrans" cxnId="{2D74532D-9DDA-4140-B9F4-A0982FC25FDE}">
      <dgm:prSet/>
      <dgm:spPr/>
      <dgm:t>
        <a:bodyPr/>
        <a:lstStyle/>
        <a:p>
          <a:endParaRPr lang="en-US"/>
        </a:p>
      </dgm:t>
    </dgm:pt>
    <dgm:pt modelId="{4C4DC03B-D52E-431D-85E8-50BACAE53641}" type="sibTrans" cxnId="{2D74532D-9DDA-4140-B9F4-A0982FC25FDE}">
      <dgm:prSet/>
      <dgm:spPr/>
      <dgm:t>
        <a:bodyPr/>
        <a:lstStyle/>
        <a:p>
          <a:endParaRPr lang="en-US"/>
        </a:p>
      </dgm:t>
    </dgm:pt>
    <dgm:pt modelId="{0B7CB239-D10B-4738-BAFD-3F706C7841AD}">
      <dgm:prSet/>
      <dgm:spPr/>
      <dgm:t>
        <a:bodyPr/>
        <a:lstStyle/>
        <a:p>
          <a:r>
            <a:rPr lang="en-US" dirty="0">
              <a:latin typeface="Georgia" panose="02040502050405020303" pitchFamily="18" charset="0"/>
            </a:rPr>
            <a:t>Learn the accounting software</a:t>
          </a:r>
        </a:p>
      </dgm:t>
    </dgm:pt>
    <dgm:pt modelId="{A2915A83-2AF8-4414-9206-D8C874131146}" type="parTrans" cxnId="{70966364-BE51-454E-A56E-230031748251}">
      <dgm:prSet/>
      <dgm:spPr/>
      <dgm:t>
        <a:bodyPr/>
        <a:lstStyle/>
        <a:p>
          <a:endParaRPr lang="en-US"/>
        </a:p>
      </dgm:t>
    </dgm:pt>
    <dgm:pt modelId="{1F0854EE-60EA-4B64-B6F0-B145DCE67690}" type="sibTrans" cxnId="{70966364-BE51-454E-A56E-230031748251}">
      <dgm:prSet/>
      <dgm:spPr/>
      <dgm:t>
        <a:bodyPr/>
        <a:lstStyle/>
        <a:p>
          <a:endParaRPr lang="en-US"/>
        </a:p>
      </dgm:t>
    </dgm:pt>
    <dgm:pt modelId="{011D09CB-8060-41EF-9514-F03A86E366DD}">
      <dgm:prSet/>
      <dgm:spPr/>
      <dgm:t>
        <a:bodyPr/>
        <a:lstStyle/>
        <a:p>
          <a:r>
            <a:rPr lang="en-US" dirty="0">
              <a:latin typeface="Georgia" panose="02040502050405020303" pitchFamily="18" charset="0"/>
            </a:rPr>
            <a:t>Create a cash flow strategy</a:t>
          </a:r>
        </a:p>
      </dgm:t>
    </dgm:pt>
    <dgm:pt modelId="{70173ABD-39AF-419B-B1CB-F512D101521A}" type="parTrans" cxnId="{960E144B-D728-46E9-AE96-1333B6DD1AF1}">
      <dgm:prSet/>
      <dgm:spPr/>
      <dgm:t>
        <a:bodyPr/>
        <a:lstStyle/>
        <a:p>
          <a:endParaRPr lang="en-US"/>
        </a:p>
      </dgm:t>
    </dgm:pt>
    <dgm:pt modelId="{2EC4D72A-5716-42DF-B623-BAFA8EB6FAE5}" type="sibTrans" cxnId="{960E144B-D728-46E9-AE96-1333B6DD1AF1}">
      <dgm:prSet/>
      <dgm:spPr/>
      <dgm:t>
        <a:bodyPr/>
        <a:lstStyle/>
        <a:p>
          <a:endParaRPr lang="en-US"/>
        </a:p>
      </dgm:t>
    </dgm:pt>
    <dgm:pt modelId="{261C56C4-DA4F-43AC-8EB8-1F7121A172BF}">
      <dgm:prSet/>
      <dgm:spPr/>
      <dgm:t>
        <a:bodyPr/>
        <a:lstStyle/>
        <a:p>
          <a:r>
            <a:rPr lang="en-US" dirty="0">
              <a:latin typeface="Georgia" panose="02040502050405020303" pitchFamily="18" charset="0"/>
            </a:rPr>
            <a:t>Periodically evaluate funding options</a:t>
          </a:r>
        </a:p>
      </dgm:t>
    </dgm:pt>
    <dgm:pt modelId="{1E60FC2B-BFF2-4643-B216-49E061A563BC}" type="parTrans" cxnId="{35173987-FAB8-46ED-BF27-704690F001DB}">
      <dgm:prSet/>
      <dgm:spPr/>
      <dgm:t>
        <a:bodyPr/>
        <a:lstStyle/>
        <a:p>
          <a:endParaRPr lang="en-US"/>
        </a:p>
      </dgm:t>
    </dgm:pt>
    <dgm:pt modelId="{879E66CC-4B43-417D-9FF8-5D83AFFDF446}" type="sibTrans" cxnId="{35173987-FAB8-46ED-BF27-704690F001DB}">
      <dgm:prSet/>
      <dgm:spPr/>
      <dgm:t>
        <a:bodyPr/>
        <a:lstStyle/>
        <a:p>
          <a:endParaRPr lang="en-US"/>
        </a:p>
      </dgm:t>
    </dgm:pt>
    <dgm:pt modelId="{3BC5223E-396D-4A7B-8496-CD04048E9232}">
      <dgm:prSet/>
      <dgm:spPr/>
      <dgm:t>
        <a:bodyPr/>
        <a:lstStyle/>
        <a:p>
          <a:r>
            <a:rPr lang="en-US" dirty="0">
              <a:latin typeface="Georgia" panose="02040502050405020303" pitchFamily="18" charset="0"/>
            </a:rPr>
            <a:t>Establish goals (keep them realistic)</a:t>
          </a:r>
        </a:p>
      </dgm:t>
    </dgm:pt>
    <dgm:pt modelId="{A1CF6B35-C314-4C06-B87E-4AF2968FE819}" type="parTrans" cxnId="{1E3D465E-2A10-4FB7-9018-959E804533E0}">
      <dgm:prSet/>
      <dgm:spPr/>
      <dgm:t>
        <a:bodyPr/>
        <a:lstStyle/>
        <a:p>
          <a:endParaRPr lang="en-US"/>
        </a:p>
      </dgm:t>
    </dgm:pt>
    <dgm:pt modelId="{7BAF4F87-7491-4D73-9A0A-186198C5BA2D}" type="sibTrans" cxnId="{1E3D465E-2A10-4FB7-9018-959E804533E0}">
      <dgm:prSet/>
      <dgm:spPr/>
      <dgm:t>
        <a:bodyPr/>
        <a:lstStyle/>
        <a:p>
          <a:endParaRPr lang="en-US"/>
        </a:p>
      </dgm:t>
    </dgm:pt>
    <dgm:pt modelId="{A22E467D-CA3F-4C3B-BAB2-EABC6EC24082}">
      <dgm:prSet/>
      <dgm:spPr/>
      <dgm:t>
        <a:bodyPr/>
        <a:lstStyle/>
        <a:p>
          <a:r>
            <a:rPr lang="en-US" dirty="0">
              <a:latin typeface="Georgia" panose="02040502050405020303" pitchFamily="18" charset="0"/>
            </a:rPr>
            <a:t>Keep detailed revenue and expense records</a:t>
          </a:r>
        </a:p>
      </dgm:t>
    </dgm:pt>
    <dgm:pt modelId="{1A0B51B9-A196-466B-BE50-9E21CB23F4F3}" type="parTrans" cxnId="{08B475A8-8266-414B-83F3-C60992D77708}">
      <dgm:prSet/>
      <dgm:spPr/>
      <dgm:t>
        <a:bodyPr/>
        <a:lstStyle/>
        <a:p>
          <a:endParaRPr lang="en-US"/>
        </a:p>
      </dgm:t>
    </dgm:pt>
    <dgm:pt modelId="{C9592607-C5E0-44B3-B310-0A6E4A709338}" type="sibTrans" cxnId="{08B475A8-8266-414B-83F3-C60992D77708}">
      <dgm:prSet/>
      <dgm:spPr/>
      <dgm:t>
        <a:bodyPr/>
        <a:lstStyle/>
        <a:p>
          <a:endParaRPr lang="en-US"/>
        </a:p>
      </dgm:t>
    </dgm:pt>
    <dgm:pt modelId="{C759D212-F826-4A7B-8582-D9890DE77479}">
      <dgm:prSet/>
      <dgm:spPr/>
      <dgm:t>
        <a:bodyPr/>
        <a:lstStyle/>
        <a:p>
          <a:r>
            <a:rPr lang="en-US" dirty="0">
              <a:latin typeface="Georgia" panose="02040502050405020303" pitchFamily="18" charset="0"/>
            </a:rPr>
            <a:t>Take an accounting class</a:t>
          </a:r>
        </a:p>
      </dgm:t>
    </dgm:pt>
    <dgm:pt modelId="{68380AF9-9D64-47B0-A557-EED4D616654B}" type="parTrans" cxnId="{97C41967-16B5-4222-B4BC-7C6D9D52103B}">
      <dgm:prSet/>
      <dgm:spPr/>
      <dgm:t>
        <a:bodyPr/>
        <a:lstStyle/>
        <a:p>
          <a:endParaRPr lang="en-US"/>
        </a:p>
      </dgm:t>
    </dgm:pt>
    <dgm:pt modelId="{93767640-6F84-4AEE-9501-07C9FACBB9AE}" type="sibTrans" cxnId="{97C41967-16B5-4222-B4BC-7C6D9D52103B}">
      <dgm:prSet/>
      <dgm:spPr/>
      <dgm:t>
        <a:bodyPr/>
        <a:lstStyle/>
        <a:p>
          <a:endParaRPr lang="en-US"/>
        </a:p>
      </dgm:t>
    </dgm:pt>
    <dgm:pt modelId="{BF44FFA9-A42A-485D-B277-C13CF8ECF3C6}">
      <dgm:prSet/>
      <dgm:spPr/>
      <dgm:t>
        <a:bodyPr/>
        <a:lstStyle/>
        <a:p>
          <a:r>
            <a:rPr lang="en-US" dirty="0">
              <a:latin typeface="Georgia" panose="02040502050405020303" pitchFamily="18" charset="0"/>
            </a:rPr>
            <a:t>Keep a cash reserve</a:t>
          </a:r>
        </a:p>
      </dgm:t>
    </dgm:pt>
    <dgm:pt modelId="{DBC67602-F6FD-4459-9B92-A4F0166CF1E9}" type="parTrans" cxnId="{150F3601-7D73-4CF6-B9B7-4CB154760F9C}">
      <dgm:prSet/>
      <dgm:spPr/>
      <dgm:t>
        <a:bodyPr/>
        <a:lstStyle/>
        <a:p>
          <a:endParaRPr lang="en-US"/>
        </a:p>
      </dgm:t>
    </dgm:pt>
    <dgm:pt modelId="{9F6070A1-4D8A-4023-A7D5-3BA783C07F98}" type="sibTrans" cxnId="{150F3601-7D73-4CF6-B9B7-4CB154760F9C}">
      <dgm:prSet/>
      <dgm:spPr/>
      <dgm:t>
        <a:bodyPr/>
        <a:lstStyle/>
        <a:p>
          <a:endParaRPr lang="en-US"/>
        </a:p>
      </dgm:t>
    </dgm:pt>
    <dgm:pt modelId="{719B8042-D54D-4708-8866-DAA4F6F8221A}" type="pres">
      <dgm:prSet presAssocID="{FBD88480-8188-4F40-9981-9FC8D66F232C}" presName="vert0" presStyleCnt="0">
        <dgm:presLayoutVars>
          <dgm:dir/>
          <dgm:animOne val="branch"/>
          <dgm:animLvl val="lvl"/>
        </dgm:presLayoutVars>
      </dgm:prSet>
      <dgm:spPr/>
    </dgm:pt>
    <dgm:pt modelId="{6025C187-53F2-4130-9C89-7C203F9BAD97}" type="pres">
      <dgm:prSet presAssocID="{CA654D67-EB6B-4AF9-8F39-98F71CE9479C}" presName="thickLine" presStyleLbl="alignNode1" presStyleIdx="0" presStyleCnt="8"/>
      <dgm:spPr/>
    </dgm:pt>
    <dgm:pt modelId="{CA9B3757-E6C8-416C-8365-FEA476D8A22C}" type="pres">
      <dgm:prSet presAssocID="{CA654D67-EB6B-4AF9-8F39-98F71CE9479C}" presName="horz1" presStyleCnt="0"/>
      <dgm:spPr/>
    </dgm:pt>
    <dgm:pt modelId="{D95B5CA9-749E-40D7-82F2-89E9568DD86C}" type="pres">
      <dgm:prSet presAssocID="{CA654D67-EB6B-4AF9-8F39-98F71CE9479C}" presName="tx1" presStyleLbl="revTx" presStyleIdx="0" presStyleCnt="8" custLinFactNeighborY="-79121"/>
      <dgm:spPr/>
    </dgm:pt>
    <dgm:pt modelId="{4379EC5B-F553-4507-BBCD-5820469E7FA7}" type="pres">
      <dgm:prSet presAssocID="{CA654D67-EB6B-4AF9-8F39-98F71CE9479C}" presName="vert1" presStyleCnt="0"/>
      <dgm:spPr/>
    </dgm:pt>
    <dgm:pt modelId="{3AF5BE86-9501-42C3-9BAE-18CAED3275CF}" type="pres">
      <dgm:prSet presAssocID="{0B7CB239-D10B-4738-BAFD-3F706C7841AD}" presName="thickLine" presStyleLbl="alignNode1" presStyleIdx="1" presStyleCnt="8"/>
      <dgm:spPr/>
    </dgm:pt>
    <dgm:pt modelId="{C8D6160A-3B0E-4FBC-AE7B-16CACD5D1AEA}" type="pres">
      <dgm:prSet presAssocID="{0B7CB239-D10B-4738-BAFD-3F706C7841AD}" presName="horz1" presStyleCnt="0"/>
      <dgm:spPr/>
    </dgm:pt>
    <dgm:pt modelId="{3DF5C6D1-135A-4F98-84F2-AF36A2CA936E}" type="pres">
      <dgm:prSet presAssocID="{0B7CB239-D10B-4738-BAFD-3F706C7841AD}" presName="tx1" presStyleLbl="revTx" presStyleIdx="1" presStyleCnt="8"/>
      <dgm:spPr/>
    </dgm:pt>
    <dgm:pt modelId="{54FC4D15-164C-40E7-A748-9F4DE2B38EBB}" type="pres">
      <dgm:prSet presAssocID="{0B7CB239-D10B-4738-BAFD-3F706C7841AD}" presName="vert1" presStyleCnt="0"/>
      <dgm:spPr/>
    </dgm:pt>
    <dgm:pt modelId="{0152855A-5E7F-45E1-9EC1-3AE5BC36E845}" type="pres">
      <dgm:prSet presAssocID="{011D09CB-8060-41EF-9514-F03A86E366DD}" presName="thickLine" presStyleLbl="alignNode1" presStyleIdx="2" presStyleCnt="8"/>
      <dgm:spPr/>
    </dgm:pt>
    <dgm:pt modelId="{EC493945-45AF-4309-8889-CAE836B95E1F}" type="pres">
      <dgm:prSet presAssocID="{011D09CB-8060-41EF-9514-F03A86E366DD}" presName="horz1" presStyleCnt="0"/>
      <dgm:spPr/>
    </dgm:pt>
    <dgm:pt modelId="{0C2B8507-224D-4BB3-9B64-18346D3C2E5D}" type="pres">
      <dgm:prSet presAssocID="{011D09CB-8060-41EF-9514-F03A86E366DD}" presName="tx1" presStyleLbl="revTx" presStyleIdx="2" presStyleCnt="8"/>
      <dgm:spPr/>
    </dgm:pt>
    <dgm:pt modelId="{14ADDEEE-E98C-423F-902B-AEF0D7758620}" type="pres">
      <dgm:prSet presAssocID="{011D09CB-8060-41EF-9514-F03A86E366DD}" presName="vert1" presStyleCnt="0"/>
      <dgm:spPr/>
    </dgm:pt>
    <dgm:pt modelId="{ACC24647-8FDC-4A27-ADBD-8D633045A28E}" type="pres">
      <dgm:prSet presAssocID="{261C56C4-DA4F-43AC-8EB8-1F7121A172BF}" presName="thickLine" presStyleLbl="alignNode1" presStyleIdx="3" presStyleCnt="8"/>
      <dgm:spPr/>
    </dgm:pt>
    <dgm:pt modelId="{B5C965C9-D887-4921-9F54-575149D14287}" type="pres">
      <dgm:prSet presAssocID="{261C56C4-DA4F-43AC-8EB8-1F7121A172BF}" presName="horz1" presStyleCnt="0"/>
      <dgm:spPr/>
    </dgm:pt>
    <dgm:pt modelId="{E488C805-4876-48B8-A6B9-7744AFB64485}" type="pres">
      <dgm:prSet presAssocID="{261C56C4-DA4F-43AC-8EB8-1F7121A172BF}" presName="tx1" presStyleLbl="revTx" presStyleIdx="3" presStyleCnt="8"/>
      <dgm:spPr/>
    </dgm:pt>
    <dgm:pt modelId="{FA7A4C16-F7FF-45CA-91D9-047B44DEBABA}" type="pres">
      <dgm:prSet presAssocID="{261C56C4-DA4F-43AC-8EB8-1F7121A172BF}" presName="vert1" presStyleCnt="0"/>
      <dgm:spPr/>
    </dgm:pt>
    <dgm:pt modelId="{B2FA4652-994D-421A-AD8B-12490246B6F1}" type="pres">
      <dgm:prSet presAssocID="{3BC5223E-396D-4A7B-8496-CD04048E9232}" presName="thickLine" presStyleLbl="alignNode1" presStyleIdx="4" presStyleCnt="8"/>
      <dgm:spPr/>
    </dgm:pt>
    <dgm:pt modelId="{B59E1A52-E1A1-469A-84F7-E95CBB83BDD6}" type="pres">
      <dgm:prSet presAssocID="{3BC5223E-396D-4A7B-8496-CD04048E9232}" presName="horz1" presStyleCnt="0"/>
      <dgm:spPr/>
    </dgm:pt>
    <dgm:pt modelId="{971082F4-8C2A-429A-91EE-B393E8D0A7E5}" type="pres">
      <dgm:prSet presAssocID="{3BC5223E-396D-4A7B-8496-CD04048E9232}" presName="tx1" presStyleLbl="revTx" presStyleIdx="4" presStyleCnt="8"/>
      <dgm:spPr/>
    </dgm:pt>
    <dgm:pt modelId="{675E8CEA-4305-42C2-91B9-633115609A0C}" type="pres">
      <dgm:prSet presAssocID="{3BC5223E-396D-4A7B-8496-CD04048E9232}" presName="vert1" presStyleCnt="0"/>
      <dgm:spPr/>
    </dgm:pt>
    <dgm:pt modelId="{11426E19-F363-44EC-A01C-90C30BA4BE91}" type="pres">
      <dgm:prSet presAssocID="{A22E467D-CA3F-4C3B-BAB2-EABC6EC24082}" presName="thickLine" presStyleLbl="alignNode1" presStyleIdx="5" presStyleCnt="8"/>
      <dgm:spPr/>
    </dgm:pt>
    <dgm:pt modelId="{6FCBB4F2-3025-49C2-AF9E-7A368DCE7D19}" type="pres">
      <dgm:prSet presAssocID="{A22E467D-CA3F-4C3B-BAB2-EABC6EC24082}" presName="horz1" presStyleCnt="0"/>
      <dgm:spPr/>
    </dgm:pt>
    <dgm:pt modelId="{B079D8CC-48A0-4FD8-AA5C-E04AB4BAA86A}" type="pres">
      <dgm:prSet presAssocID="{A22E467D-CA3F-4C3B-BAB2-EABC6EC24082}" presName="tx1" presStyleLbl="revTx" presStyleIdx="5" presStyleCnt="8"/>
      <dgm:spPr/>
    </dgm:pt>
    <dgm:pt modelId="{46DC48EE-B933-482F-8713-22C920C6E44E}" type="pres">
      <dgm:prSet presAssocID="{A22E467D-CA3F-4C3B-BAB2-EABC6EC24082}" presName="vert1" presStyleCnt="0"/>
      <dgm:spPr/>
    </dgm:pt>
    <dgm:pt modelId="{E75378B0-1690-4CCB-BA04-584DC4D292D7}" type="pres">
      <dgm:prSet presAssocID="{C759D212-F826-4A7B-8582-D9890DE77479}" presName="thickLine" presStyleLbl="alignNode1" presStyleIdx="6" presStyleCnt="8"/>
      <dgm:spPr/>
    </dgm:pt>
    <dgm:pt modelId="{08E20F69-145B-4150-888E-D78181878D04}" type="pres">
      <dgm:prSet presAssocID="{C759D212-F826-4A7B-8582-D9890DE77479}" presName="horz1" presStyleCnt="0"/>
      <dgm:spPr/>
    </dgm:pt>
    <dgm:pt modelId="{A712BEDE-6553-4756-8939-D848313892D6}" type="pres">
      <dgm:prSet presAssocID="{C759D212-F826-4A7B-8582-D9890DE77479}" presName="tx1" presStyleLbl="revTx" presStyleIdx="6" presStyleCnt="8"/>
      <dgm:spPr/>
    </dgm:pt>
    <dgm:pt modelId="{C07C322F-97FE-492B-ABE9-B23487B4121B}" type="pres">
      <dgm:prSet presAssocID="{C759D212-F826-4A7B-8582-D9890DE77479}" presName="vert1" presStyleCnt="0"/>
      <dgm:spPr/>
    </dgm:pt>
    <dgm:pt modelId="{94DA66B2-D236-455B-ADA7-B441642234E4}" type="pres">
      <dgm:prSet presAssocID="{BF44FFA9-A42A-485D-B277-C13CF8ECF3C6}" presName="thickLine" presStyleLbl="alignNode1" presStyleIdx="7" presStyleCnt="8"/>
      <dgm:spPr/>
    </dgm:pt>
    <dgm:pt modelId="{7EE31CB5-0C22-47FC-94C1-FAFFD1F74742}" type="pres">
      <dgm:prSet presAssocID="{BF44FFA9-A42A-485D-B277-C13CF8ECF3C6}" presName="horz1" presStyleCnt="0"/>
      <dgm:spPr/>
    </dgm:pt>
    <dgm:pt modelId="{A95179CE-7F15-4845-AF1E-5B26F3F92A14}" type="pres">
      <dgm:prSet presAssocID="{BF44FFA9-A42A-485D-B277-C13CF8ECF3C6}" presName="tx1" presStyleLbl="revTx" presStyleIdx="7" presStyleCnt="8"/>
      <dgm:spPr/>
    </dgm:pt>
    <dgm:pt modelId="{3D5547D1-F93A-410E-AA74-9BAF121DAE57}" type="pres">
      <dgm:prSet presAssocID="{BF44FFA9-A42A-485D-B277-C13CF8ECF3C6}" presName="vert1" presStyleCnt="0"/>
      <dgm:spPr/>
    </dgm:pt>
  </dgm:ptLst>
  <dgm:cxnLst>
    <dgm:cxn modelId="{150F3601-7D73-4CF6-B9B7-4CB154760F9C}" srcId="{FBD88480-8188-4F40-9981-9FC8D66F232C}" destId="{BF44FFA9-A42A-485D-B277-C13CF8ECF3C6}" srcOrd="7" destOrd="0" parTransId="{DBC67602-F6FD-4459-9B92-A4F0166CF1E9}" sibTransId="{9F6070A1-4D8A-4023-A7D5-3BA783C07F98}"/>
    <dgm:cxn modelId="{2D74532D-9DDA-4140-B9F4-A0982FC25FDE}" srcId="{FBD88480-8188-4F40-9981-9FC8D66F232C}" destId="{CA654D67-EB6B-4AF9-8F39-98F71CE9479C}" srcOrd="0" destOrd="0" parTransId="{966C83E3-C5C7-4E77-9685-501FECAA954A}" sibTransId="{4C4DC03B-D52E-431D-85E8-50BACAE53641}"/>
    <dgm:cxn modelId="{00559831-F5E4-4502-9C75-FD13074F6398}" type="presOf" srcId="{CA654D67-EB6B-4AF9-8F39-98F71CE9479C}" destId="{D95B5CA9-749E-40D7-82F2-89E9568DD86C}" srcOrd="0" destOrd="0" presId="urn:microsoft.com/office/officeart/2008/layout/LinedList"/>
    <dgm:cxn modelId="{1E3D465E-2A10-4FB7-9018-959E804533E0}" srcId="{FBD88480-8188-4F40-9981-9FC8D66F232C}" destId="{3BC5223E-396D-4A7B-8496-CD04048E9232}" srcOrd="4" destOrd="0" parTransId="{A1CF6B35-C314-4C06-B87E-4AF2968FE819}" sibTransId="{7BAF4F87-7491-4D73-9A0A-186198C5BA2D}"/>
    <dgm:cxn modelId="{70966364-BE51-454E-A56E-230031748251}" srcId="{FBD88480-8188-4F40-9981-9FC8D66F232C}" destId="{0B7CB239-D10B-4738-BAFD-3F706C7841AD}" srcOrd="1" destOrd="0" parTransId="{A2915A83-2AF8-4414-9206-D8C874131146}" sibTransId="{1F0854EE-60EA-4B64-B6F0-B145DCE67690}"/>
    <dgm:cxn modelId="{56E77C64-15EB-4E89-8442-4697CABB8C30}" type="presOf" srcId="{3BC5223E-396D-4A7B-8496-CD04048E9232}" destId="{971082F4-8C2A-429A-91EE-B393E8D0A7E5}" srcOrd="0" destOrd="0" presId="urn:microsoft.com/office/officeart/2008/layout/LinedList"/>
    <dgm:cxn modelId="{97C41967-16B5-4222-B4BC-7C6D9D52103B}" srcId="{FBD88480-8188-4F40-9981-9FC8D66F232C}" destId="{C759D212-F826-4A7B-8582-D9890DE77479}" srcOrd="6" destOrd="0" parTransId="{68380AF9-9D64-47B0-A557-EED4D616654B}" sibTransId="{93767640-6F84-4AEE-9501-07C9FACBB9AE}"/>
    <dgm:cxn modelId="{E23F7468-CEC6-4EE2-8765-145AF9B0CED3}" type="presOf" srcId="{0B7CB239-D10B-4738-BAFD-3F706C7841AD}" destId="{3DF5C6D1-135A-4F98-84F2-AF36A2CA936E}" srcOrd="0" destOrd="0" presId="urn:microsoft.com/office/officeart/2008/layout/LinedList"/>
    <dgm:cxn modelId="{960E144B-D728-46E9-AE96-1333B6DD1AF1}" srcId="{FBD88480-8188-4F40-9981-9FC8D66F232C}" destId="{011D09CB-8060-41EF-9514-F03A86E366DD}" srcOrd="2" destOrd="0" parTransId="{70173ABD-39AF-419B-B1CB-F512D101521A}" sibTransId="{2EC4D72A-5716-42DF-B623-BAFA8EB6FAE5}"/>
    <dgm:cxn modelId="{D8A45D73-BDFF-4516-B905-92D6DB50C0C3}" type="presOf" srcId="{261C56C4-DA4F-43AC-8EB8-1F7121A172BF}" destId="{E488C805-4876-48B8-A6B9-7744AFB64485}" srcOrd="0" destOrd="0" presId="urn:microsoft.com/office/officeart/2008/layout/LinedList"/>
    <dgm:cxn modelId="{5EC0D47C-A218-4DCC-9134-88093EBD9B41}" type="presOf" srcId="{BF44FFA9-A42A-485D-B277-C13CF8ECF3C6}" destId="{A95179CE-7F15-4845-AF1E-5B26F3F92A14}" srcOrd="0" destOrd="0" presId="urn:microsoft.com/office/officeart/2008/layout/LinedList"/>
    <dgm:cxn modelId="{35173987-FAB8-46ED-BF27-704690F001DB}" srcId="{FBD88480-8188-4F40-9981-9FC8D66F232C}" destId="{261C56C4-DA4F-43AC-8EB8-1F7121A172BF}" srcOrd="3" destOrd="0" parTransId="{1E60FC2B-BFF2-4643-B216-49E061A563BC}" sibTransId="{879E66CC-4B43-417D-9FF8-5D83AFFDF446}"/>
    <dgm:cxn modelId="{8D25E18D-4000-47BA-8AA5-527CB29C323F}" type="presOf" srcId="{FBD88480-8188-4F40-9981-9FC8D66F232C}" destId="{719B8042-D54D-4708-8866-DAA4F6F8221A}" srcOrd="0" destOrd="0" presId="urn:microsoft.com/office/officeart/2008/layout/LinedList"/>
    <dgm:cxn modelId="{ABBDBA91-EF6A-4DD9-B1FB-0A84C6A76C7F}" type="presOf" srcId="{C759D212-F826-4A7B-8582-D9890DE77479}" destId="{A712BEDE-6553-4756-8939-D848313892D6}" srcOrd="0" destOrd="0" presId="urn:microsoft.com/office/officeart/2008/layout/LinedList"/>
    <dgm:cxn modelId="{76C90195-0629-4C11-9A4C-78A88FDE49D5}" type="presOf" srcId="{011D09CB-8060-41EF-9514-F03A86E366DD}" destId="{0C2B8507-224D-4BB3-9B64-18346D3C2E5D}" srcOrd="0" destOrd="0" presId="urn:microsoft.com/office/officeart/2008/layout/LinedList"/>
    <dgm:cxn modelId="{908F39A4-2377-4E02-A885-ACF41AD7E03F}" type="presOf" srcId="{A22E467D-CA3F-4C3B-BAB2-EABC6EC24082}" destId="{B079D8CC-48A0-4FD8-AA5C-E04AB4BAA86A}" srcOrd="0" destOrd="0" presId="urn:microsoft.com/office/officeart/2008/layout/LinedList"/>
    <dgm:cxn modelId="{08B475A8-8266-414B-83F3-C60992D77708}" srcId="{FBD88480-8188-4F40-9981-9FC8D66F232C}" destId="{A22E467D-CA3F-4C3B-BAB2-EABC6EC24082}" srcOrd="5" destOrd="0" parTransId="{1A0B51B9-A196-466B-BE50-9E21CB23F4F3}" sibTransId="{C9592607-C5E0-44B3-B310-0A6E4A709338}"/>
    <dgm:cxn modelId="{91A50D02-C1F3-4479-87FA-87D3DD7311DF}" type="presParOf" srcId="{719B8042-D54D-4708-8866-DAA4F6F8221A}" destId="{6025C187-53F2-4130-9C89-7C203F9BAD97}" srcOrd="0" destOrd="0" presId="urn:microsoft.com/office/officeart/2008/layout/LinedList"/>
    <dgm:cxn modelId="{DAD3B685-C9C3-40A7-B95D-4506E09AF9CF}" type="presParOf" srcId="{719B8042-D54D-4708-8866-DAA4F6F8221A}" destId="{CA9B3757-E6C8-416C-8365-FEA476D8A22C}" srcOrd="1" destOrd="0" presId="urn:microsoft.com/office/officeart/2008/layout/LinedList"/>
    <dgm:cxn modelId="{F0382D31-308F-480D-83A6-9ACB45F6DAD6}" type="presParOf" srcId="{CA9B3757-E6C8-416C-8365-FEA476D8A22C}" destId="{D95B5CA9-749E-40D7-82F2-89E9568DD86C}" srcOrd="0" destOrd="0" presId="urn:microsoft.com/office/officeart/2008/layout/LinedList"/>
    <dgm:cxn modelId="{32A79538-338C-492A-B825-2836AA977DCB}" type="presParOf" srcId="{CA9B3757-E6C8-416C-8365-FEA476D8A22C}" destId="{4379EC5B-F553-4507-BBCD-5820469E7FA7}" srcOrd="1" destOrd="0" presId="urn:microsoft.com/office/officeart/2008/layout/LinedList"/>
    <dgm:cxn modelId="{C0A45B67-A2F1-4AE2-8192-9BECD0911749}" type="presParOf" srcId="{719B8042-D54D-4708-8866-DAA4F6F8221A}" destId="{3AF5BE86-9501-42C3-9BAE-18CAED3275CF}" srcOrd="2" destOrd="0" presId="urn:microsoft.com/office/officeart/2008/layout/LinedList"/>
    <dgm:cxn modelId="{D9F83B31-2C1D-487A-82F9-5A8D5953BF97}" type="presParOf" srcId="{719B8042-D54D-4708-8866-DAA4F6F8221A}" destId="{C8D6160A-3B0E-4FBC-AE7B-16CACD5D1AEA}" srcOrd="3" destOrd="0" presId="urn:microsoft.com/office/officeart/2008/layout/LinedList"/>
    <dgm:cxn modelId="{07414136-5C20-4EF7-97E8-939F32D6344F}" type="presParOf" srcId="{C8D6160A-3B0E-4FBC-AE7B-16CACD5D1AEA}" destId="{3DF5C6D1-135A-4F98-84F2-AF36A2CA936E}" srcOrd="0" destOrd="0" presId="urn:microsoft.com/office/officeart/2008/layout/LinedList"/>
    <dgm:cxn modelId="{DD5ABABA-ADF1-43AD-9B6B-5F8601972E9F}" type="presParOf" srcId="{C8D6160A-3B0E-4FBC-AE7B-16CACD5D1AEA}" destId="{54FC4D15-164C-40E7-A748-9F4DE2B38EBB}" srcOrd="1" destOrd="0" presId="urn:microsoft.com/office/officeart/2008/layout/LinedList"/>
    <dgm:cxn modelId="{D7832848-4E4A-4300-BE56-3C84F0254072}" type="presParOf" srcId="{719B8042-D54D-4708-8866-DAA4F6F8221A}" destId="{0152855A-5E7F-45E1-9EC1-3AE5BC36E845}" srcOrd="4" destOrd="0" presId="urn:microsoft.com/office/officeart/2008/layout/LinedList"/>
    <dgm:cxn modelId="{2D3AA0CC-E155-45D6-9B46-8EFC378B7141}" type="presParOf" srcId="{719B8042-D54D-4708-8866-DAA4F6F8221A}" destId="{EC493945-45AF-4309-8889-CAE836B95E1F}" srcOrd="5" destOrd="0" presId="urn:microsoft.com/office/officeart/2008/layout/LinedList"/>
    <dgm:cxn modelId="{7B3A4423-D407-4269-8051-0CE391D5DCA9}" type="presParOf" srcId="{EC493945-45AF-4309-8889-CAE836B95E1F}" destId="{0C2B8507-224D-4BB3-9B64-18346D3C2E5D}" srcOrd="0" destOrd="0" presId="urn:microsoft.com/office/officeart/2008/layout/LinedList"/>
    <dgm:cxn modelId="{2C2663AA-4CF1-4014-B1DB-5A12D6408D14}" type="presParOf" srcId="{EC493945-45AF-4309-8889-CAE836B95E1F}" destId="{14ADDEEE-E98C-423F-902B-AEF0D7758620}" srcOrd="1" destOrd="0" presId="urn:microsoft.com/office/officeart/2008/layout/LinedList"/>
    <dgm:cxn modelId="{7EEA9F0D-58E9-4616-ABDE-826D55F03DA1}" type="presParOf" srcId="{719B8042-D54D-4708-8866-DAA4F6F8221A}" destId="{ACC24647-8FDC-4A27-ADBD-8D633045A28E}" srcOrd="6" destOrd="0" presId="urn:microsoft.com/office/officeart/2008/layout/LinedList"/>
    <dgm:cxn modelId="{05E8492C-CED1-461C-981C-B36AC7FA0962}" type="presParOf" srcId="{719B8042-D54D-4708-8866-DAA4F6F8221A}" destId="{B5C965C9-D887-4921-9F54-575149D14287}" srcOrd="7" destOrd="0" presId="urn:microsoft.com/office/officeart/2008/layout/LinedList"/>
    <dgm:cxn modelId="{C1C52638-6AE2-44F7-82E9-32265CB17D4F}" type="presParOf" srcId="{B5C965C9-D887-4921-9F54-575149D14287}" destId="{E488C805-4876-48B8-A6B9-7744AFB64485}" srcOrd="0" destOrd="0" presId="urn:microsoft.com/office/officeart/2008/layout/LinedList"/>
    <dgm:cxn modelId="{021BC9B2-2243-4ACB-BD77-FCED794538CF}" type="presParOf" srcId="{B5C965C9-D887-4921-9F54-575149D14287}" destId="{FA7A4C16-F7FF-45CA-91D9-047B44DEBABA}" srcOrd="1" destOrd="0" presId="urn:microsoft.com/office/officeart/2008/layout/LinedList"/>
    <dgm:cxn modelId="{65B470A9-A08C-4719-92F8-6BB76A6BB099}" type="presParOf" srcId="{719B8042-D54D-4708-8866-DAA4F6F8221A}" destId="{B2FA4652-994D-421A-AD8B-12490246B6F1}" srcOrd="8" destOrd="0" presId="urn:microsoft.com/office/officeart/2008/layout/LinedList"/>
    <dgm:cxn modelId="{B05EEB6C-6874-4E2C-B89D-6204A57132BD}" type="presParOf" srcId="{719B8042-D54D-4708-8866-DAA4F6F8221A}" destId="{B59E1A52-E1A1-469A-84F7-E95CBB83BDD6}" srcOrd="9" destOrd="0" presId="urn:microsoft.com/office/officeart/2008/layout/LinedList"/>
    <dgm:cxn modelId="{70635193-C2A2-4F70-8BC7-CDE57C1DF7BA}" type="presParOf" srcId="{B59E1A52-E1A1-469A-84F7-E95CBB83BDD6}" destId="{971082F4-8C2A-429A-91EE-B393E8D0A7E5}" srcOrd="0" destOrd="0" presId="urn:microsoft.com/office/officeart/2008/layout/LinedList"/>
    <dgm:cxn modelId="{A49F38C1-3CBE-4B29-9A1A-D5BC141BFCFD}" type="presParOf" srcId="{B59E1A52-E1A1-469A-84F7-E95CBB83BDD6}" destId="{675E8CEA-4305-42C2-91B9-633115609A0C}" srcOrd="1" destOrd="0" presId="urn:microsoft.com/office/officeart/2008/layout/LinedList"/>
    <dgm:cxn modelId="{0D92D508-602D-4752-B1F6-1673733DEA3C}" type="presParOf" srcId="{719B8042-D54D-4708-8866-DAA4F6F8221A}" destId="{11426E19-F363-44EC-A01C-90C30BA4BE91}" srcOrd="10" destOrd="0" presId="urn:microsoft.com/office/officeart/2008/layout/LinedList"/>
    <dgm:cxn modelId="{A45AEEAF-518D-4A9D-BA74-C276205ED1CB}" type="presParOf" srcId="{719B8042-D54D-4708-8866-DAA4F6F8221A}" destId="{6FCBB4F2-3025-49C2-AF9E-7A368DCE7D19}" srcOrd="11" destOrd="0" presId="urn:microsoft.com/office/officeart/2008/layout/LinedList"/>
    <dgm:cxn modelId="{10890422-8EA1-48C2-B19A-0F5B63279687}" type="presParOf" srcId="{6FCBB4F2-3025-49C2-AF9E-7A368DCE7D19}" destId="{B079D8CC-48A0-4FD8-AA5C-E04AB4BAA86A}" srcOrd="0" destOrd="0" presId="urn:microsoft.com/office/officeart/2008/layout/LinedList"/>
    <dgm:cxn modelId="{0F82C0C7-D2F0-4B00-BF6F-2BF6523C93CF}" type="presParOf" srcId="{6FCBB4F2-3025-49C2-AF9E-7A368DCE7D19}" destId="{46DC48EE-B933-482F-8713-22C920C6E44E}" srcOrd="1" destOrd="0" presId="urn:microsoft.com/office/officeart/2008/layout/LinedList"/>
    <dgm:cxn modelId="{EFEAE7A8-DB2C-41E5-8E32-0092414EA1D1}" type="presParOf" srcId="{719B8042-D54D-4708-8866-DAA4F6F8221A}" destId="{E75378B0-1690-4CCB-BA04-584DC4D292D7}" srcOrd="12" destOrd="0" presId="urn:microsoft.com/office/officeart/2008/layout/LinedList"/>
    <dgm:cxn modelId="{DA5CE6DE-E8CE-47DE-810B-D1B9B0E6D9BE}" type="presParOf" srcId="{719B8042-D54D-4708-8866-DAA4F6F8221A}" destId="{08E20F69-145B-4150-888E-D78181878D04}" srcOrd="13" destOrd="0" presId="urn:microsoft.com/office/officeart/2008/layout/LinedList"/>
    <dgm:cxn modelId="{E3F15401-52E3-4473-9F86-5AE68151AB5B}" type="presParOf" srcId="{08E20F69-145B-4150-888E-D78181878D04}" destId="{A712BEDE-6553-4756-8939-D848313892D6}" srcOrd="0" destOrd="0" presId="urn:microsoft.com/office/officeart/2008/layout/LinedList"/>
    <dgm:cxn modelId="{569C03CD-B026-4E64-BC41-E8CEEDE4A139}" type="presParOf" srcId="{08E20F69-145B-4150-888E-D78181878D04}" destId="{C07C322F-97FE-492B-ABE9-B23487B4121B}" srcOrd="1" destOrd="0" presId="urn:microsoft.com/office/officeart/2008/layout/LinedList"/>
    <dgm:cxn modelId="{391715DC-C0A1-4554-9ACE-E8D371227DC7}" type="presParOf" srcId="{719B8042-D54D-4708-8866-DAA4F6F8221A}" destId="{94DA66B2-D236-455B-ADA7-B441642234E4}" srcOrd="14" destOrd="0" presId="urn:microsoft.com/office/officeart/2008/layout/LinedList"/>
    <dgm:cxn modelId="{19F07C20-45D7-4515-B63E-2DFB5B7820FA}" type="presParOf" srcId="{719B8042-D54D-4708-8866-DAA4F6F8221A}" destId="{7EE31CB5-0C22-47FC-94C1-FAFFD1F74742}" srcOrd="15" destOrd="0" presId="urn:microsoft.com/office/officeart/2008/layout/LinedList"/>
    <dgm:cxn modelId="{006B2079-9024-45C6-ADC1-15656A36CA93}" type="presParOf" srcId="{7EE31CB5-0C22-47FC-94C1-FAFFD1F74742}" destId="{A95179CE-7F15-4845-AF1E-5B26F3F92A14}" srcOrd="0" destOrd="0" presId="urn:microsoft.com/office/officeart/2008/layout/LinedList"/>
    <dgm:cxn modelId="{DDC1E327-2906-47E6-819B-EB32B270BC0C}" type="presParOf" srcId="{7EE31CB5-0C22-47FC-94C1-FAFFD1F74742}" destId="{3D5547D1-F93A-410E-AA74-9BAF121DAE5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516DCC2-F85C-48B1-BAD2-80D36926C13E}" type="doc">
      <dgm:prSet loTypeId="urn:microsoft.com/office/officeart/2016/7/layout/LinearArrowProcessNumbered" loCatId="process" qsTypeId="urn:microsoft.com/office/officeart/2005/8/quickstyle/simple1" qsCatId="simple" csTypeId="urn:microsoft.com/office/officeart/2005/8/colors/accent1_2" csCatId="accent1" phldr="1"/>
      <dgm:spPr/>
      <dgm:t>
        <a:bodyPr/>
        <a:lstStyle/>
        <a:p>
          <a:endParaRPr lang="en-US"/>
        </a:p>
      </dgm:t>
    </dgm:pt>
    <dgm:pt modelId="{619383AE-6E6F-49DB-9461-861CC80561DB}">
      <dgm:prSet/>
      <dgm:spPr/>
      <dgm:t>
        <a:bodyPr/>
        <a:lstStyle/>
        <a:p>
          <a:r>
            <a:rPr lang="en-US"/>
            <a:t>Reduce waste/excess</a:t>
          </a:r>
        </a:p>
      </dgm:t>
    </dgm:pt>
    <dgm:pt modelId="{31B50B47-3DA8-4F2E-9ED9-DB0B60E5C02A}" type="parTrans" cxnId="{D9F7FF8C-A395-44BB-9DCB-8CDD98B1E2C5}">
      <dgm:prSet/>
      <dgm:spPr/>
      <dgm:t>
        <a:bodyPr/>
        <a:lstStyle/>
        <a:p>
          <a:endParaRPr lang="en-US"/>
        </a:p>
      </dgm:t>
    </dgm:pt>
    <dgm:pt modelId="{EDFDAB1D-465C-45D0-82E4-78678C087A19}" type="sibTrans" cxnId="{D9F7FF8C-A395-44BB-9DCB-8CDD98B1E2C5}">
      <dgm:prSet phldrT="1" phldr="0"/>
      <dgm:spPr/>
      <dgm:t>
        <a:bodyPr/>
        <a:lstStyle/>
        <a:p>
          <a:r>
            <a:rPr lang="en-US"/>
            <a:t>1</a:t>
          </a:r>
        </a:p>
      </dgm:t>
    </dgm:pt>
    <dgm:pt modelId="{1A35A830-2F20-4093-B818-3EBE449670A1}">
      <dgm:prSet/>
      <dgm:spPr/>
      <dgm:t>
        <a:bodyPr/>
        <a:lstStyle/>
        <a:p>
          <a:r>
            <a:rPr lang="en-US"/>
            <a:t>Select cost-efficient and effective technology</a:t>
          </a:r>
        </a:p>
      </dgm:t>
    </dgm:pt>
    <dgm:pt modelId="{7F0E853C-0880-4468-9A01-3E3C8CC4A5F9}" type="parTrans" cxnId="{6AF00040-733D-428C-A978-63B92CE0280F}">
      <dgm:prSet/>
      <dgm:spPr/>
      <dgm:t>
        <a:bodyPr/>
        <a:lstStyle/>
        <a:p>
          <a:endParaRPr lang="en-US"/>
        </a:p>
      </dgm:t>
    </dgm:pt>
    <dgm:pt modelId="{F8A52B93-7BC0-4586-B1D4-B1324484F43A}" type="sibTrans" cxnId="{6AF00040-733D-428C-A978-63B92CE0280F}">
      <dgm:prSet phldrT="2" phldr="0"/>
      <dgm:spPr/>
      <dgm:t>
        <a:bodyPr/>
        <a:lstStyle/>
        <a:p>
          <a:r>
            <a:rPr lang="en-US"/>
            <a:t>2</a:t>
          </a:r>
        </a:p>
      </dgm:t>
    </dgm:pt>
    <dgm:pt modelId="{3DC2BE88-C20C-4665-B442-A32C13D8B5D6}">
      <dgm:prSet/>
      <dgm:spPr/>
      <dgm:t>
        <a:bodyPr/>
        <a:lstStyle/>
        <a:p>
          <a:r>
            <a:rPr lang="en-US"/>
            <a:t>Consider Online Lead Generation</a:t>
          </a:r>
        </a:p>
      </dgm:t>
    </dgm:pt>
    <dgm:pt modelId="{B41486A8-8D9C-4BE7-AB51-D802A24CCC25}" type="parTrans" cxnId="{7795F520-0636-4FFD-BA3E-FDF6389A9733}">
      <dgm:prSet/>
      <dgm:spPr/>
      <dgm:t>
        <a:bodyPr/>
        <a:lstStyle/>
        <a:p>
          <a:endParaRPr lang="en-US"/>
        </a:p>
      </dgm:t>
    </dgm:pt>
    <dgm:pt modelId="{FE5F2699-9BD6-41B0-A72A-C94B1D107871}" type="sibTrans" cxnId="{7795F520-0636-4FFD-BA3E-FDF6389A9733}">
      <dgm:prSet phldrT="3" phldr="0"/>
      <dgm:spPr/>
      <dgm:t>
        <a:bodyPr/>
        <a:lstStyle/>
        <a:p>
          <a:r>
            <a:rPr lang="en-US"/>
            <a:t>3</a:t>
          </a:r>
        </a:p>
      </dgm:t>
    </dgm:pt>
    <dgm:pt modelId="{6E61647E-9CA1-4126-9D49-A5E10BA0ED9A}">
      <dgm:prSet/>
      <dgm:spPr/>
      <dgm:t>
        <a:bodyPr/>
        <a:lstStyle/>
        <a:p>
          <a:r>
            <a:rPr lang="en-US" dirty="0"/>
            <a:t>Outsource Admin Tasks</a:t>
          </a:r>
        </a:p>
      </dgm:t>
    </dgm:pt>
    <dgm:pt modelId="{2B662706-701A-4545-B2EE-58268F717511}" type="parTrans" cxnId="{C508A3E4-C1BF-44BF-9917-C8DBFD4675F4}">
      <dgm:prSet/>
      <dgm:spPr/>
      <dgm:t>
        <a:bodyPr/>
        <a:lstStyle/>
        <a:p>
          <a:endParaRPr lang="en-US"/>
        </a:p>
      </dgm:t>
    </dgm:pt>
    <dgm:pt modelId="{7C884212-768A-4783-88FF-63F72572C10E}" type="sibTrans" cxnId="{C508A3E4-C1BF-44BF-9917-C8DBFD4675F4}">
      <dgm:prSet phldrT="4" phldr="0"/>
      <dgm:spPr/>
      <dgm:t>
        <a:bodyPr/>
        <a:lstStyle/>
        <a:p>
          <a:r>
            <a:rPr lang="en-US"/>
            <a:t>4</a:t>
          </a:r>
        </a:p>
      </dgm:t>
    </dgm:pt>
    <dgm:pt modelId="{68E62BDA-EC35-4C1D-9A83-126127786568}">
      <dgm:prSet/>
      <dgm:spPr/>
      <dgm:t>
        <a:bodyPr/>
        <a:lstStyle/>
        <a:p>
          <a:r>
            <a:rPr lang="en-US"/>
            <a:t>HR/Payroll Function</a:t>
          </a:r>
        </a:p>
      </dgm:t>
    </dgm:pt>
    <dgm:pt modelId="{8F252B60-EFBB-42BC-9535-21E885553A4B}" type="parTrans" cxnId="{1FA06F1B-FA59-493F-A54F-10BFBACE9669}">
      <dgm:prSet/>
      <dgm:spPr/>
      <dgm:t>
        <a:bodyPr/>
        <a:lstStyle/>
        <a:p>
          <a:endParaRPr lang="en-US"/>
        </a:p>
      </dgm:t>
    </dgm:pt>
    <dgm:pt modelId="{3359F599-8B77-4442-9805-B976DA20AFA4}" type="sibTrans" cxnId="{1FA06F1B-FA59-493F-A54F-10BFBACE9669}">
      <dgm:prSet/>
      <dgm:spPr/>
      <dgm:t>
        <a:bodyPr/>
        <a:lstStyle/>
        <a:p>
          <a:endParaRPr lang="en-US"/>
        </a:p>
      </dgm:t>
    </dgm:pt>
    <dgm:pt modelId="{B41E7BA0-F285-4280-A5CD-43EFB850953B}">
      <dgm:prSet/>
      <dgm:spPr/>
      <dgm:t>
        <a:bodyPr/>
        <a:lstStyle/>
        <a:p>
          <a:r>
            <a:rPr lang="en-US"/>
            <a:t>Accounting/Tax</a:t>
          </a:r>
        </a:p>
      </dgm:t>
    </dgm:pt>
    <dgm:pt modelId="{24481EDA-14E3-4E6E-80A6-7083D3D71B2E}" type="parTrans" cxnId="{8C69B39F-A5B0-4E38-BD68-EF3A927B6384}">
      <dgm:prSet/>
      <dgm:spPr/>
      <dgm:t>
        <a:bodyPr/>
        <a:lstStyle/>
        <a:p>
          <a:endParaRPr lang="en-US"/>
        </a:p>
      </dgm:t>
    </dgm:pt>
    <dgm:pt modelId="{EFA1497D-EDE0-4400-A17A-3DB10E345CA4}" type="sibTrans" cxnId="{8C69B39F-A5B0-4E38-BD68-EF3A927B6384}">
      <dgm:prSet/>
      <dgm:spPr/>
      <dgm:t>
        <a:bodyPr/>
        <a:lstStyle/>
        <a:p>
          <a:endParaRPr lang="en-US"/>
        </a:p>
      </dgm:t>
    </dgm:pt>
    <dgm:pt modelId="{8FB10E4A-53B4-4144-AB97-1636E0374396}">
      <dgm:prSet/>
      <dgm:spPr/>
      <dgm:t>
        <a:bodyPr/>
        <a:lstStyle/>
        <a:p>
          <a:r>
            <a:rPr lang="en-US"/>
            <a:t>IT</a:t>
          </a:r>
        </a:p>
      </dgm:t>
    </dgm:pt>
    <dgm:pt modelId="{6054E603-FE2E-448A-A5D2-64C6C181443B}" type="parTrans" cxnId="{8449E1A3-BE2D-48A1-BE77-0CBD7AA72E80}">
      <dgm:prSet/>
      <dgm:spPr/>
      <dgm:t>
        <a:bodyPr/>
        <a:lstStyle/>
        <a:p>
          <a:endParaRPr lang="en-US"/>
        </a:p>
      </dgm:t>
    </dgm:pt>
    <dgm:pt modelId="{6E3B6124-1066-447F-B309-B32E2FA6E577}" type="sibTrans" cxnId="{8449E1A3-BE2D-48A1-BE77-0CBD7AA72E80}">
      <dgm:prSet/>
      <dgm:spPr/>
      <dgm:t>
        <a:bodyPr/>
        <a:lstStyle/>
        <a:p>
          <a:endParaRPr lang="en-US"/>
        </a:p>
      </dgm:t>
    </dgm:pt>
    <dgm:pt modelId="{1DE76F49-4234-4097-A0CA-16ACBE5174DC}">
      <dgm:prSet/>
      <dgm:spPr/>
      <dgm:t>
        <a:bodyPr/>
        <a:lstStyle/>
        <a:p>
          <a:r>
            <a:rPr lang="en-US" dirty="0"/>
            <a:t>Share office space</a:t>
          </a:r>
        </a:p>
      </dgm:t>
    </dgm:pt>
    <dgm:pt modelId="{EC6ECF6F-8277-45A7-8AD5-444894536863}" type="parTrans" cxnId="{4A0A1E7D-4CD6-489D-969C-8A73827C7A64}">
      <dgm:prSet/>
      <dgm:spPr/>
      <dgm:t>
        <a:bodyPr/>
        <a:lstStyle/>
        <a:p>
          <a:endParaRPr lang="en-US"/>
        </a:p>
      </dgm:t>
    </dgm:pt>
    <dgm:pt modelId="{674A9181-6AA4-496D-B382-1C888E7FE043}" type="sibTrans" cxnId="{4A0A1E7D-4CD6-489D-969C-8A73827C7A64}">
      <dgm:prSet phldrT="5" phldr="0"/>
      <dgm:spPr/>
      <dgm:t>
        <a:bodyPr/>
        <a:lstStyle/>
        <a:p>
          <a:r>
            <a:rPr lang="en-US"/>
            <a:t>5</a:t>
          </a:r>
        </a:p>
      </dgm:t>
    </dgm:pt>
    <dgm:pt modelId="{910E3FCB-006D-47F6-8E73-371416E72EF8}">
      <dgm:prSet/>
      <dgm:spPr/>
      <dgm:t>
        <a:bodyPr/>
        <a:lstStyle/>
        <a:p>
          <a:r>
            <a:rPr lang="en-US" dirty="0"/>
            <a:t>Consider long-term commitments/negotiate with vendors and suppliers</a:t>
          </a:r>
        </a:p>
      </dgm:t>
    </dgm:pt>
    <dgm:pt modelId="{8A0A2636-794B-4AA0-9919-562463A87005}" type="parTrans" cxnId="{7CA5DEA7-CAC3-4939-BD65-33D7A6DDDA7D}">
      <dgm:prSet/>
      <dgm:spPr/>
      <dgm:t>
        <a:bodyPr/>
        <a:lstStyle/>
        <a:p>
          <a:endParaRPr lang="en-US"/>
        </a:p>
      </dgm:t>
    </dgm:pt>
    <dgm:pt modelId="{135A1AAD-1A88-4AF4-8616-B63B71D8C626}" type="sibTrans" cxnId="{7CA5DEA7-CAC3-4939-BD65-33D7A6DDDA7D}">
      <dgm:prSet phldrT="6" phldr="0"/>
      <dgm:spPr/>
      <dgm:t>
        <a:bodyPr/>
        <a:lstStyle/>
        <a:p>
          <a:r>
            <a:rPr lang="en-US"/>
            <a:t>6</a:t>
          </a:r>
        </a:p>
      </dgm:t>
    </dgm:pt>
    <dgm:pt modelId="{93EA86DD-CC4D-414B-ACFC-59A632B07998}">
      <dgm:prSet/>
      <dgm:spPr/>
      <dgm:t>
        <a:bodyPr/>
        <a:lstStyle/>
        <a:p>
          <a:r>
            <a:rPr lang="en-US"/>
            <a:t>Capitalize on purchase discounts</a:t>
          </a:r>
        </a:p>
      </dgm:t>
    </dgm:pt>
    <dgm:pt modelId="{322C88FB-584A-4B98-9410-91A1E0E5FB15}" type="parTrans" cxnId="{A0746CE6-570B-4772-B16F-404AFD5A957F}">
      <dgm:prSet/>
      <dgm:spPr/>
      <dgm:t>
        <a:bodyPr/>
        <a:lstStyle/>
        <a:p>
          <a:endParaRPr lang="en-US"/>
        </a:p>
      </dgm:t>
    </dgm:pt>
    <dgm:pt modelId="{3C6C1745-B3C9-4F37-86FD-4A3CAC7DE38C}" type="sibTrans" cxnId="{A0746CE6-570B-4772-B16F-404AFD5A957F}">
      <dgm:prSet phldrT="7" phldr="0"/>
      <dgm:spPr/>
      <dgm:t>
        <a:bodyPr/>
        <a:lstStyle/>
        <a:p>
          <a:r>
            <a:rPr lang="en-US"/>
            <a:t>7</a:t>
          </a:r>
        </a:p>
      </dgm:t>
    </dgm:pt>
    <dgm:pt modelId="{14C65D7C-5524-4979-AE19-B51160602389}">
      <dgm:prSet/>
      <dgm:spPr/>
      <dgm:t>
        <a:bodyPr/>
        <a:lstStyle/>
        <a:p>
          <a:r>
            <a:rPr lang="en-US"/>
            <a:t>Purchase wholesale supplies</a:t>
          </a:r>
        </a:p>
      </dgm:t>
    </dgm:pt>
    <dgm:pt modelId="{B7BBC7D9-586A-40C7-9740-5E1758DE8BE0}" type="parTrans" cxnId="{8F4519AB-B19C-4D4A-950A-8BF4514F91E8}">
      <dgm:prSet/>
      <dgm:spPr/>
      <dgm:t>
        <a:bodyPr/>
        <a:lstStyle/>
        <a:p>
          <a:endParaRPr lang="en-US"/>
        </a:p>
      </dgm:t>
    </dgm:pt>
    <dgm:pt modelId="{8AC775E2-DDA6-4B15-B164-924FBFDF351A}" type="sibTrans" cxnId="{8F4519AB-B19C-4D4A-950A-8BF4514F91E8}">
      <dgm:prSet phldrT="8" phldr="0"/>
      <dgm:spPr/>
      <dgm:t>
        <a:bodyPr/>
        <a:lstStyle/>
        <a:p>
          <a:r>
            <a:rPr lang="en-US"/>
            <a:t>8</a:t>
          </a:r>
        </a:p>
      </dgm:t>
    </dgm:pt>
    <dgm:pt modelId="{E91A382C-2369-413D-B33D-1D62B17AAC10}">
      <dgm:prSet/>
      <dgm:spPr/>
      <dgm:t>
        <a:bodyPr/>
        <a:lstStyle/>
        <a:p>
          <a:r>
            <a:rPr lang="en-US"/>
            <a:t>Continually Refine the process/costs</a:t>
          </a:r>
        </a:p>
      </dgm:t>
    </dgm:pt>
    <dgm:pt modelId="{E807F22C-7614-4DB0-BEF4-235AD9ECECBD}" type="parTrans" cxnId="{FD671DA8-700E-473C-A930-616C17F51025}">
      <dgm:prSet/>
      <dgm:spPr/>
      <dgm:t>
        <a:bodyPr/>
        <a:lstStyle/>
        <a:p>
          <a:endParaRPr lang="en-US"/>
        </a:p>
      </dgm:t>
    </dgm:pt>
    <dgm:pt modelId="{964A50E3-65D8-47DA-B2A9-419FE5FA433E}" type="sibTrans" cxnId="{FD671DA8-700E-473C-A930-616C17F51025}">
      <dgm:prSet phldrT="9" phldr="0"/>
      <dgm:spPr/>
      <dgm:t>
        <a:bodyPr/>
        <a:lstStyle/>
        <a:p>
          <a:r>
            <a:rPr lang="en-US"/>
            <a:t>9</a:t>
          </a:r>
        </a:p>
      </dgm:t>
    </dgm:pt>
    <dgm:pt modelId="{53C5987F-2802-4337-A5D4-EDCCAB6A7484}" type="pres">
      <dgm:prSet presAssocID="{2516DCC2-F85C-48B1-BAD2-80D36926C13E}" presName="linearFlow" presStyleCnt="0">
        <dgm:presLayoutVars>
          <dgm:dir/>
          <dgm:animLvl val="lvl"/>
          <dgm:resizeHandles val="exact"/>
        </dgm:presLayoutVars>
      </dgm:prSet>
      <dgm:spPr/>
    </dgm:pt>
    <dgm:pt modelId="{49F40CC2-1E2E-48C7-BC88-483321C6F84B}" type="pres">
      <dgm:prSet presAssocID="{619383AE-6E6F-49DB-9461-861CC80561DB}" presName="compositeNode" presStyleCnt="0"/>
      <dgm:spPr/>
    </dgm:pt>
    <dgm:pt modelId="{4EE5CADD-30FB-4A98-8119-3875AAE1710D}" type="pres">
      <dgm:prSet presAssocID="{619383AE-6E6F-49DB-9461-861CC80561DB}" presName="parTx" presStyleLbl="node1" presStyleIdx="0" presStyleCnt="0">
        <dgm:presLayoutVars>
          <dgm:chMax val="0"/>
          <dgm:chPref val="0"/>
          <dgm:bulletEnabled val="1"/>
        </dgm:presLayoutVars>
      </dgm:prSet>
      <dgm:spPr/>
    </dgm:pt>
    <dgm:pt modelId="{46C7B1C9-763A-472D-B2B9-0B572EBCE8E1}" type="pres">
      <dgm:prSet presAssocID="{619383AE-6E6F-49DB-9461-861CC80561DB}" presName="parSh" presStyleCnt="0"/>
      <dgm:spPr/>
    </dgm:pt>
    <dgm:pt modelId="{08413BEB-F2B4-4FD2-82B2-707258C8833C}" type="pres">
      <dgm:prSet presAssocID="{619383AE-6E6F-49DB-9461-861CC80561DB}" presName="lineNode" presStyleLbl="alignAccFollowNode1" presStyleIdx="0" presStyleCnt="27"/>
      <dgm:spPr/>
    </dgm:pt>
    <dgm:pt modelId="{7874E903-94BB-4557-93B6-C15F68434ED0}" type="pres">
      <dgm:prSet presAssocID="{619383AE-6E6F-49DB-9461-861CC80561DB}" presName="lineArrowNode" presStyleLbl="alignAccFollowNode1" presStyleIdx="1" presStyleCnt="27"/>
      <dgm:spPr/>
    </dgm:pt>
    <dgm:pt modelId="{90542D31-B612-4CEA-99BA-877C94B7E0BE}" type="pres">
      <dgm:prSet presAssocID="{EDFDAB1D-465C-45D0-82E4-78678C087A19}" presName="sibTransNodeCircle" presStyleLbl="alignNode1" presStyleIdx="0" presStyleCnt="9">
        <dgm:presLayoutVars>
          <dgm:chMax val="0"/>
          <dgm:bulletEnabled/>
        </dgm:presLayoutVars>
      </dgm:prSet>
      <dgm:spPr/>
    </dgm:pt>
    <dgm:pt modelId="{B57E3EF4-4510-46BE-945E-9F5C1A2FD1A2}" type="pres">
      <dgm:prSet presAssocID="{EDFDAB1D-465C-45D0-82E4-78678C087A19}" presName="spacerBetweenCircleAndCallout" presStyleCnt="0">
        <dgm:presLayoutVars/>
      </dgm:prSet>
      <dgm:spPr/>
    </dgm:pt>
    <dgm:pt modelId="{D2E8E630-FA3E-4ECD-A343-A5D78A874B6A}" type="pres">
      <dgm:prSet presAssocID="{619383AE-6E6F-49DB-9461-861CC80561DB}" presName="nodeText" presStyleLbl="alignAccFollowNode1" presStyleIdx="2" presStyleCnt="27">
        <dgm:presLayoutVars>
          <dgm:bulletEnabled val="1"/>
        </dgm:presLayoutVars>
      </dgm:prSet>
      <dgm:spPr/>
    </dgm:pt>
    <dgm:pt modelId="{5B16F089-3E91-4CC9-AC45-D5B0750CB093}" type="pres">
      <dgm:prSet presAssocID="{EDFDAB1D-465C-45D0-82E4-78678C087A19}" presName="sibTransComposite" presStyleCnt="0"/>
      <dgm:spPr/>
    </dgm:pt>
    <dgm:pt modelId="{AB8EB06E-C41B-4B60-9F52-C7F69D471374}" type="pres">
      <dgm:prSet presAssocID="{1A35A830-2F20-4093-B818-3EBE449670A1}" presName="compositeNode" presStyleCnt="0"/>
      <dgm:spPr/>
    </dgm:pt>
    <dgm:pt modelId="{B9394349-BB16-4C22-AABF-EE7335CFD646}" type="pres">
      <dgm:prSet presAssocID="{1A35A830-2F20-4093-B818-3EBE449670A1}" presName="parTx" presStyleLbl="node1" presStyleIdx="0" presStyleCnt="0">
        <dgm:presLayoutVars>
          <dgm:chMax val="0"/>
          <dgm:chPref val="0"/>
          <dgm:bulletEnabled val="1"/>
        </dgm:presLayoutVars>
      </dgm:prSet>
      <dgm:spPr/>
    </dgm:pt>
    <dgm:pt modelId="{11A8BE3A-DD5B-4D1E-8237-DCD1BB84ABEC}" type="pres">
      <dgm:prSet presAssocID="{1A35A830-2F20-4093-B818-3EBE449670A1}" presName="parSh" presStyleCnt="0"/>
      <dgm:spPr/>
    </dgm:pt>
    <dgm:pt modelId="{9EF24107-B323-48DB-859F-17FD2CA115B2}" type="pres">
      <dgm:prSet presAssocID="{1A35A830-2F20-4093-B818-3EBE449670A1}" presName="lineNode" presStyleLbl="alignAccFollowNode1" presStyleIdx="3" presStyleCnt="27"/>
      <dgm:spPr/>
    </dgm:pt>
    <dgm:pt modelId="{DE34DE23-9BE9-4403-8982-8F1917FAD487}" type="pres">
      <dgm:prSet presAssocID="{1A35A830-2F20-4093-B818-3EBE449670A1}" presName="lineArrowNode" presStyleLbl="alignAccFollowNode1" presStyleIdx="4" presStyleCnt="27"/>
      <dgm:spPr/>
    </dgm:pt>
    <dgm:pt modelId="{13209D2A-BFD6-4E4E-BF40-C669582EBC9E}" type="pres">
      <dgm:prSet presAssocID="{F8A52B93-7BC0-4586-B1D4-B1324484F43A}" presName="sibTransNodeCircle" presStyleLbl="alignNode1" presStyleIdx="1" presStyleCnt="9">
        <dgm:presLayoutVars>
          <dgm:chMax val="0"/>
          <dgm:bulletEnabled/>
        </dgm:presLayoutVars>
      </dgm:prSet>
      <dgm:spPr/>
    </dgm:pt>
    <dgm:pt modelId="{C924EEA3-870C-4909-8744-978B6A82909A}" type="pres">
      <dgm:prSet presAssocID="{F8A52B93-7BC0-4586-B1D4-B1324484F43A}" presName="spacerBetweenCircleAndCallout" presStyleCnt="0">
        <dgm:presLayoutVars/>
      </dgm:prSet>
      <dgm:spPr/>
    </dgm:pt>
    <dgm:pt modelId="{070AFDA5-B84B-442E-A21E-3EC2419BFBC8}" type="pres">
      <dgm:prSet presAssocID="{1A35A830-2F20-4093-B818-3EBE449670A1}" presName="nodeText" presStyleLbl="alignAccFollowNode1" presStyleIdx="5" presStyleCnt="27">
        <dgm:presLayoutVars>
          <dgm:bulletEnabled val="1"/>
        </dgm:presLayoutVars>
      </dgm:prSet>
      <dgm:spPr/>
    </dgm:pt>
    <dgm:pt modelId="{86566AC7-842B-4FBD-83FE-A0D4DA12FBBD}" type="pres">
      <dgm:prSet presAssocID="{F8A52B93-7BC0-4586-B1D4-B1324484F43A}" presName="sibTransComposite" presStyleCnt="0"/>
      <dgm:spPr/>
    </dgm:pt>
    <dgm:pt modelId="{BE424736-F6DE-4239-8223-C269AA54D805}" type="pres">
      <dgm:prSet presAssocID="{3DC2BE88-C20C-4665-B442-A32C13D8B5D6}" presName="compositeNode" presStyleCnt="0"/>
      <dgm:spPr/>
    </dgm:pt>
    <dgm:pt modelId="{25563BFC-1BF8-4C34-8B04-8979CEDAC36F}" type="pres">
      <dgm:prSet presAssocID="{3DC2BE88-C20C-4665-B442-A32C13D8B5D6}" presName="parTx" presStyleLbl="node1" presStyleIdx="0" presStyleCnt="0">
        <dgm:presLayoutVars>
          <dgm:chMax val="0"/>
          <dgm:chPref val="0"/>
          <dgm:bulletEnabled val="1"/>
        </dgm:presLayoutVars>
      </dgm:prSet>
      <dgm:spPr/>
    </dgm:pt>
    <dgm:pt modelId="{79B414F4-8A7F-46D2-AC64-3EB70431CFA1}" type="pres">
      <dgm:prSet presAssocID="{3DC2BE88-C20C-4665-B442-A32C13D8B5D6}" presName="parSh" presStyleCnt="0"/>
      <dgm:spPr/>
    </dgm:pt>
    <dgm:pt modelId="{ECA605CA-A99F-4AB8-BE0F-EA6615FF3A70}" type="pres">
      <dgm:prSet presAssocID="{3DC2BE88-C20C-4665-B442-A32C13D8B5D6}" presName="lineNode" presStyleLbl="alignAccFollowNode1" presStyleIdx="6" presStyleCnt="27"/>
      <dgm:spPr/>
    </dgm:pt>
    <dgm:pt modelId="{ABA381A5-35F3-4E72-8465-2EA75D19616E}" type="pres">
      <dgm:prSet presAssocID="{3DC2BE88-C20C-4665-B442-A32C13D8B5D6}" presName="lineArrowNode" presStyleLbl="alignAccFollowNode1" presStyleIdx="7" presStyleCnt="27"/>
      <dgm:spPr/>
    </dgm:pt>
    <dgm:pt modelId="{F82FBEE7-CCF9-426B-96C6-D7A2484064D7}" type="pres">
      <dgm:prSet presAssocID="{FE5F2699-9BD6-41B0-A72A-C94B1D107871}" presName="sibTransNodeCircle" presStyleLbl="alignNode1" presStyleIdx="2" presStyleCnt="9">
        <dgm:presLayoutVars>
          <dgm:chMax val="0"/>
          <dgm:bulletEnabled/>
        </dgm:presLayoutVars>
      </dgm:prSet>
      <dgm:spPr/>
    </dgm:pt>
    <dgm:pt modelId="{01E88B03-5004-4B86-8295-3B50CCB9CC47}" type="pres">
      <dgm:prSet presAssocID="{FE5F2699-9BD6-41B0-A72A-C94B1D107871}" presName="spacerBetweenCircleAndCallout" presStyleCnt="0">
        <dgm:presLayoutVars/>
      </dgm:prSet>
      <dgm:spPr/>
    </dgm:pt>
    <dgm:pt modelId="{410D8108-2E77-4602-837F-2654A3796413}" type="pres">
      <dgm:prSet presAssocID="{3DC2BE88-C20C-4665-B442-A32C13D8B5D6}" presName="nodeText" presStyleLbl="alignAccFollowNode1" presStyleIdx="8" presStyleCnt="27">
        <dgm:presLayoutVars>
          <dgm:bulletEnabled val="1"/>
        </dgm:presLayoutVars>
      </dgm:prSet>
      <dgm:spPr/>
    </dgm:pt>
    <dgm:pt modelId="{01F9E070-A867-4F6F-AE06-05DC3F61F656}" type="pres">
      <dgm:prSet presAssocID="{FE5F2699-9BD6-41B0-A72A-C94B1D107871}" presName="sibTransComposite" presStyleCnt="0"/>
      <dgm:spPr/>
    </dgm:pt>
    <dgm:pt modelId="{33FA1F49-AD34-4F60-9BBB-A6BF8FA0409A}" type="pres">
      <dgm:prSet presAssocID="{6E61647E-9CA1-4126-9D49-A5E10BA0ED9A}" presName="compositeNode" presStyleCnt="0"/>
      <dgm:spPr/>
    </dgm:pt>
    <dgm:pt modelId="{2384A4E2-DD5D-416D-BE07-DE685A82CFC5}" type="pres">
      <dgm:prSet presAssocID="{6E61647E-9CA1-4126-9D49-A5E10BA0ED9A}" presName="parTx" presStyleLbl="node1" presStyleIdx="0" presStyleCnt="0">
        <dgm:presLayoutVars>
          <dgm:chMax val="0"/>
          <dgm:chPref val="0"/>
          <dgm:bulletEnabled val="1"/>
        </dgm:presLayoutVars>
      </dgm:prSet>
      <dgm:spPr/>
    </dgm:pt>
    <dgm:pt modelId="{5C6B003A-0D1D-4139-B656-FCD4CFDBD2AF}" type="pres">
      <dgm:prSet presAssocID="{6E61647E-9CA1-4126-9D49-A5E10BA0ED9A}" presName="parSh" presStyleCnt="0"/>
      <dgm:spPr/>
    </dgm:pt>
    <dgm:pt modelId="{E38C0A37-3FF0-4532-9DD1-A2F006217EE0}" type="pres">
      <dgm:prSet presAssocID="{6E61647E-9CA1-4126-9D49-A5E10BA0ED9A}" presName="lineNode" presStyleLbl="alignAccFollowNode1" presStyleIdx="9" presStyleCnt="27"/>
      <dgm:spPr/>
    </dgm:pt>
    <dgm:pt modelId="{C791E345-14F9-468E-B302-5D0D8262E77C}" type="pres">
      <dgm:prSet presAssocID="{6E61647E-9CA1-4126-9D49-A5E10BA0ED9A}" presName="lineArrowNode" presStyleLbl="alignAccFollowNode1" presStyleIdx="10" presStyleCnt="27"/>
      <dgm:spPr/>
    </dgm:pt>
    <dgm:pt modelId="{0848E367-9CE9-4F0E-82FB-69B9DFA37D85}" type="pres">
      <dgm:prSet presAssocID="{7C884212-768A-4783-88FF-63F72572C10E}" presName="sibTransNodeCircle" presStyleLbl="alignNode1" presStyleIdx="3" presStyleCnt="9">
        <dgm:presLayoutVars>
          <dgm:chMax val="0"/>
          <dgm:bulletEnabled/>
        </dgm:presLayoutVars>
      </dgm:prSet>
      <dgm:spPr/>
    </dgm:pt>
    <dgm:pt modelId="{B2B76BD3-C84B-4077-9C94-14999DC56C4C}" type="pres">
      <dgm:prSet presAssocID="{7C884212-768A-4783-88FF-63F72572C10E}" presName="spacerBetweenCircleAndCallout" presStyleCnt="0">
        <dgm:presLayoutVars/>
      </dgm:prSet>
      <dgm:spPr/>
    </dgm:pt>
    <dgm:pt modelId="{6133D4FF-B2CA-4DF3-944B-48A9A0745981}" type="pres">
      <dgm:prSet presAssocID="{6E61647E-9CA1-4126-9D49-A5E10BA0ED9A}" presName="nodeText" presStyleLbl="alignAccFollowNode1" presStyleIdx="11" presStyleCnt="27">
        <dgm:presLayoutVars>
          <dgm:bulletEnabled val="1"/>
        </dgm:presLayoutVars>
      </dgm:prSet>
      <dgm:spPr/>
    </dgm:pt>
    <dgm:pt modelId="{85B91B80-71C1-464F-A5E1-00A21E50CF41}" type="pres">
      <dgm:prSet presAssocID="{7C884212-768A-4783-88FF-63F72572C10E}" presName="sibTransComposite" presStyleCnt="0"/>
      <dgm:spPr/>
    </dgm:pt>
    <dgm:pt modelId="{00243FA0-3160-45D3-B2C3-C7A5739EA7F5}" type="pres">
      <dgm:prSet presAssocID="{1DE76F49-4234-4097-A0CA-16ACBE5174DC}" presName="compositeNode" presStyleCnt="0"/>
      <dgm:spPr/>
    </dgm:pt>
    <dgm:pt modelId="{11BB021B-6A76-4C92-AC0D-D4E990CEBC65}" type="pres">
      <dgm:prSet presAssocID="{1DE76F49-4234-4097-A0CA-16ACBE5174DC}" presName="parTx" presStyleLbl="node1" presStyleIdx="0" presStyleCnt="0">
        <dgm:presLayoutVars>
          <dgm:chMax val="0"/>
          <dgm:chPref val="0"/>
          <dgm:bulletEnabled val="1"/>
        </dgm:presLayoutVars>
      </dgm:prSet>
      <dgm:spPr/>
    </dgm:pt>
    <dgm:pt modelId="{0B383AEC-BB68-4059-8075-EED2231628A1}" type="pres">
      <dgm:prSet presAssocID="{1DE76F49-4234-4097-A0CA-16ACBE5174DC}" presName="parSh" presStyleCnt="0"/>
      <dgm:spPr/>
    </dgm:pt>
    <dgm:pt modelId="{5AB05FF9-6F66-4B41-B0A4-DD4109EF111B}" type="pres">
      <dgm:prSet presAssocID="{1DE76F49-4234-4097-A0CA-16ACBE5174DC}" presName="lineNode" presStyleLbl="alignAccFollowNode1" presStyleIdx="12" presStyleCnt="27"/>
      <dgm:spPr/>
    </dgm:pt>
    <dgm:pt modelId="{F4342425-DAD6-4363-8390-41AFB539200B}" type="pres">
      <dgm:prSet presAssocID="{1DE76F49-4234-4097-A0CA-16ACBE5174DC}" presName="lineArrowNode" presStyleLbl="alignAccFollowNode1" presStyleIdx="13" presStyleCnt="27"/>
      <dgm:spPr/>
    </dgm:pt>
    <dgm:pt modelId="{2750D4EF-2E1F-4100-A55E-E8578A25B25A}" type="pres">
      <dgm:prSet presAssocID="{674A9181-6AA4-496D-B382-1C888E7FE043}" presName="sibTransNodeCircle" presStyleLbl="alignNode1" presStyleIdx="4" presStyleCnt="9">
        <dgm:presLayoutVars>
          <dgm:chMax val="0"/>
          <dgm:bulletEnabled/>
        </dgm:presLayoutVars>
      </dgm:prSet>
      <dgm:spPr/>
    </dgm:pt>
    <dgm:pt modelId="{F89DBB6F-A471-4F50-8ADE-8EC7E456EE81}" type="pres">
      <dgm:prSet presAssocID="{674A9181-6AA4-496D-B382-1C888E7FE043}" presName="spacerBetweenCircleAndCallout" presStyleCnt="0">
        <dgm:presLayoutVars/>
      </dgm:prSet>
      <dgm:spPr/>
    </dgm:pt>
    <dgm:pt modelId="{65489D37-F3C2-4B3D-B663-2DA6626BA6C7}" type="pres">
      <dgm:prSet presAssocID="{1DE76F49-4234-4097-A0CA-16ACBE5174DC}" presName="nodeText" presStyleLbl="alignAccFollowNode1" presStyleIdx="14" presStyleCnt="27">
        <dgm:presLayoutVars>
          <dgm:bulletEnabled val="1"/>
        </dgm:presLayoutVars>
      </dgm:prSet>
      <dgm:spPr/>
    </dgm:pt>
    <dgm:pt modelId="{B03374D7-0ADF-4268-B2E9-23230FBC17D9}" type="pres">
      <dgm:prSet presAssocID="{674A9181-6AA4-496D-B382-1C888E7FE043}" presName="sibTransComposite" presStyleCnt="0"/>
      <dgm:spPr/>
    </dgm:pt>
    <dgm:pt modelId="{A4054A65-4860-4CBD-9CFF-C76EBC56D1B7}" type="pres">
      <dgm:prSet presAssocID="{910E3FCB-006D-47F6-8E73-371416E72EF8}" presName="compositeNode" presStyleCnt="0"/>
      <dgm:spPr/>
    </dgm:pt>
    <dgm:pt modelId="{3D6C5097-8D21-4925-BDEC-5091215CF1B1}" type="pres">
      <dgm:prSet presAssocID="{910E3FCB-006D-47F6-8E73-371416E72EF8}" presName="parTx" presStyleLbl="node1" presStyleIdx="0" presStyleCnt="0">
        <dgm:presLayoutVars>
          <dgm:chMax val="0"/>
          <dgm:chPref val="0"/>
          <dgm:bulletEnabled val="1"/>
        </dgm:presLayoutVars>
      </dgm:prSet>
      <dgm:spPr/>
    </dgm:pt>
    <dgm:pt modelId="{4A3026AE-AB3E-451F-9531-1DA789F90E0C}" type="pres">
      <dgm:prSet presAssocID="{910E3FCB-006D-47F6-8E73-371416E72EF8}" presName="parSh" presStyleCnt="0"/>
      <dgm:spPr/>
    </dgm:pt>
    <dgm:pt modelId="{BD20767D-CEBE-43B4-B46A-DB5E96A76883}" type="pres">
      <dgm:prSet presAssocID="{910E3FCB-006D-47F6-8E73-371416E72EF8}" presName="lineNode" presStyleLbl="alignAccFollowNode1" presStyleIdx="15" presStyleCnt="27"/>
      <dgm:spPr/>
    </dgm:pt>
    <dgm:pt modelId="{3831E299-4126-44B1-9FEB-A6430BBDB5F4}" type="pres">
      <dgm:prSet presAssocID="{910E3FCB-006D-47F6-8E73-371416E72EF8}" presName="lineArrowNode" presStyleLbl="alignAccFollowNode1" presStyleIdx="16" presStyleCnt="27"/>
      <dgm:spPr/>
    </dgm:pt>
    <dgm:pt modelId="{D1387421-6960-4C65-8EE8-6AD8B3A33D51}" type="pres">
      <dgm:prSet presAssocID="{135A1AAD-1A88-4AF4-8616-B63B71D8C626}" presName="sibTransNodeCircle" presStyleLbl="alignNode1" presStyleIdx="5" presStyleCnt="9">
        <dgm:presLayoutVars>
          <dgm:chMax val="0"/>
          <dgm:bulletEnabled/>
        </dgm:presLayoutVars>
      </dgm:prSet>
      <dgm:spPr/>
    </dgm:pt>
    <dgm:pt modelId="{51774A09-9852-4200-A985-EF0366E9C088}" type="pres">
      <dgm:prSet presAssocID="{135A1AAD-1A88-4AF4-8616-B63B71D8C626}" presName="spacerBetweenCircleAndCallout" presStyleCnt="0">
        <dgm:presLayoutVars/>
      </dgm:prSet>
      <dgm:spPr/>
    </dgm:pt>
    <dgm:pt modelId="{B4C936A9-FA70-482A-A8F2-791DB7DD0C43}" type="pres">
      <dgm:prSet presAssocID="{910E3FCB-006D-47F6-8E73-371416E72EF8}" presName="nodeText" presStyleLbl="alignAccFollowNode1" presStyleIdx="17" presStyleCnt="27">
        <dgm:presLayoutVars>
          <dgm:bulletEnabled val="1"/>
        </dgm:presLayoutVars>
      </dgm:prSet>
      <dgm:spPr/>
    </dgm:pt>
    <dgm:pt modelId="{4CDFF5E3-4935-4216-82EB-ED2162835AD2}" type="pres">
      <dgm:prSet presAssocID="{135A1AAD-1A88-4AF4-8616-B63B71D8C626}" presName="sibTransComposite" presStyleCnt="0"/>
      <dgm:spPr/>
    </dgm:pt>
    <dgm:pt modelId="{31EF3BAE-2054-47B9-A25C-0F4A56A94992}" type="pres">
      <dgm:prSet presAssocID="{93EA86DD-CC4D-414B-ACFC-59A632B07998}" presName="compositeNode" presStyleCnt="0"/>
      <dgm:spPr/>
    </dgm:pt>
    <dgm:pt modelId="{622038D3-BE5D-43D2-9BD8-E5E850AC6C68}" type="pres">
      <dgm:prSet presAssocID="{93EA86DD-CC4D-414B-ACFC-59A632B07998}" presName="parTx" presStyleLbl="node1" presStyleIdx="0" presStyleCnt="0">
        <dgm:presLayoutVars>
          <dgm:chMax val="0"/>
          <dgm:chPref val="0"/>
          <dgm:bulletEnabled val="1"/>
        </dgm:presLayoutVars>
      </dgm:prSet>
      <dgm:spPr/>
    </dgm:pt>
    <dgm:pt modelId="{B7978054-F7E2-4BB0-B271-7C4561C4AD01}" type="pres">
      <dgm:prSet presAssocID="{93EA86DD-CC4D-414B-ACFC-59A632B07998}" presName="parSh" presStyleCnt="0"/>
      <dgm:spPr/>
    </dgm:pt>
    <dgm:pt modelId="{47B137EB-7ECB-4BD6-8541-2C16B69795F9}" type="pres">
      <dgm:prSet presAssocID="{93EA86DD-CC4D-414B-ACFC-59A632B07998}" presName="lineNode" presStyleLbl="alignAccFollowNode1" presStyleIdx="18" presStyleCnt="27"/>
      <dgm:spPr/>
    </dgm:pt>
    <dgm:pt modelId="{0FD6FE56-07E0-41F0-99BA-8391F0F37AC4}" type="pres">
      <dgm:prSet presAssocID="{93EA86DD-CC4D-414B-ACFC-59A632B07998}" presName="lineArrowNode" presStyleLbl="alignAccFollowNode1" presStyleIdx="19" presStyleCnt="27"/>
      <dgm:spPr/>
    </dgm:pt>
    <dgm:pt modelId="{ECFF20B8-30C7-41CD-9FC3-01C23895720A}" type="pres">
      <dgm:prSet presAssocID="{3C6C1745-B3C9-4F37-86FD-4A3CAC7DE38C}" presName="sibTransNodeCircle" presStyleLbl="alignNode1" presStyleIdx="6" presStyleCnt="9">
        <dgm:presLayoutVars>
          <dgm:chMax val="0"/>
          <dgm:bulletEnabled/>
        </dgm:presLayoutVars>
      </dgm:prSet>
      <dgm:spPr/>
    </dgm:pt>
    <dgm:pt modelId="{73A9E3D2-3CEC-4815-8C0C-04FCDB085EAF}" type="pres">
      <dgm:prSet presAssocID="{3C6C1745-B3C9-4F37-86FD-4A3CAC7DE38C}" presName="spacerBetweenCircleAndCallout" presStyleCnt="0">
        <dgm:presLayoutVars/>
      </dgm:prSet>
      <dgm:spPr/>
    </dgm:pt>
    <dgm:pt modelId="{9AEF9EE9-8482-4110-B8FF-152D354B08A4}" type="pres">
      <dgm:prSet presAssocID="{93EA86DD-CC4D-414B-ACFC-59A632B07998}" presName="nodeText" presStyleLbl="alignAccFollowNode1" presStyleIdx="20" presStyleCnt="27">
        <dgm:presLayoutVars>
          <dgm:bulletEnabled val="1"/>
        </dgm:presLayoutVars>
      </dgm:prSet>
      <dgm:spPr/>
    </dgm:pt>
    <dgm:pt modelId="{53C6352E-63BE-4710-9B37-6D67448AAFA0}" type="pres">
      <dgm:prSet presAssocID="{3C6C1745-B3C9-4F37-86FD-4A3CAC7DE38C}" presName="sibTransComposite" presStyleCnt="0"/>
      <dgm:spPr/>
    </dgm:pt>
    <dgm:pt modelId="{EA3B1E6A-21C6-4B3F-9624-12D225FCE223}" type="pres">
      <dgm:prSet presAssocID="{14C65D7C-5524-4979-AE19-B51160602389}" presName="compositeNode" presStyleCnt="0"/>
      <dgm:spPr/>
    </dgm:pt>
    <dgm:pt modelId="{13B53586-880E-4C4C-A2CF-36B206E1B86B}" type="pres">
      <dgm:prSet presAssocID="{14C65D7C-5524-4979-AE19-B51160602389}" presName="parTx" presStyleLbl="node1" presStyleIdx="0" presStyleCnt="0">
        <dgm:presLayoutVars>
          <dgm:chMax val="0"/>
          <dgm:chPref val="0"/>
          <dgm:bulletEnabled val="1"/>
        </dgm:presLayoutVars>
      </dgm:prSet>
      <dgm:spPr/>
    </dgm:pt>
    <dgm:pt modelId="{5F36DA0A-E656-4A83-A0DA-67955C6EBE58}" type="pres">
      <dgm:prSet presAssocID="{14C65D7C-5524-4979-AE19-B51160602389}" presName="parSh" presStyleCnt="0"/>
      <dgm:spPr/>
    </dgm:pt>
    <dgm:pt modelId="{D5278A7F-7B73-4485-98FA-AC34A82EBF9E}" type="pres">
      <dgm:prSet presAssocID="{14C65D7C-5524-4979-AE19-B51160602389}" presName="lineNode" presStyleLbl="alignAccFollowNode1" presStyleIdx="21" presStyleCnt="27"/>
      <dgm:spPr/>
    </dgm:pt>
    <dgm:pt modelId="{53FD3CC1-A2E9-40D2-A5C5-7954ED9CD881}" type="pres">
      <dgm:prSet presAssocID="{14C65D7C-5524-4979-AE19-B51160602389}" presName="lineArrowNode" presStyleLbl="alignAccFollowNode1" presStyleIdx="22" presStyleCnt="27"/>
      <dgm:spPr/>
    </dgm:pt>
    <dgm:pt modelId="{785D4680-E684-4E39-8FAE-1DF19E3F9E37}" type="pres">
      <dgm:prSet presAssocID="{8AC775E2-DDA6-4B15-B164-924FBFDF351A}" presName="sibTransNodeCircle" presStyleLbl="alignNode1" presStyleIdx="7" presStyleCnt="9">
        <dgm:presLayoutVars>
          <dgm:chMax val="0"/>
          <dgm:bulletEnabled/>
        </dgm:presLayoutVars>
      </dgm:prSet>
      <dgm:spPr/>
    </dgm:pt>
    <dgm:pt modelId="{C357B8EE-4565-4A11-9709-C3B7B90C1AEF}" type="pres">
      <dgm:prSet presAssocID="{8AC775E2-DDA6-4B15-B164-924FBFDF351A}" presName="spacerBetweenCircleAndCallout" presStyleCnt="0">
        <dgm:presLayoutVars/>
      </dgm:prSet>
      <dgm:spPr/>
    </dgm:pt>
    <dgm:pt modelId="{1A40CC19-DA60-486C-A9FE-7354AC069837}" type="pres">
      <dgm:prSet presAssocID="{14C65D7C-5524-4979-AE19-B51160602389}" presName="nodeText" presStyleLbl="alignAccFollowNode1" presStyleIdx="23" presStyleCnt="27">
        <dgm:presLayoutVars>
          <dgm:bulletEnabled val="1"/>
        </dgm:presLayoutVars>
      </dgm:prSet>
      <dgm:spPr/>
    </dgm:pt>
    <dgm:pt modelId="{2E3E7178-902D-4FAD-8EE6-44AA8516B776}" type="pres">
      <dgm:prSet presAssocID="{8AC775E2-DDA6-4B15-B164-924FBFDF351A}" presName="sibTransComposite" presStyleCnt="0"/>
      <dgm:spPr/>
    </dgm:pt>
    <dgm:pt modelId="{C6668B73-BFC5-45EE-88FB-A952FCB80DDC}" type="pres">
      <dgm:prSet presAssocID="{E91A382C-2369-413D-B33D-1D62B17AAC10}" presName="compositeNode" presStyleCnt="0"/>
      <dgm:spPr/>
    </dgm:pt>
    <dgm:pt modelId="{ECC7C1F7-9CD3-4818-8FC0-DEBBA7226075}" type="pres">
      <dgm:prSet presAssocID="{E91A382C-2369-413D-B33D-1D62B17AAC10}" presName="parTx" presStyleLbl="node1" presStyleIdx="0" presStyleCnt="0">
        <dgm:presLayoutVars>
          <dgm:chMax val="0"/>
          <dgm:chPref val="0"/>
          <dgm:bulletEnabled val="1"/>
        </dgm:presLayoutVars>
      </dgm:prSet>
      <dgm:spPr/>
    </dgm:pt>
    <dgm:pt modelId="{AA8F406C-BDB8-4C75-A110-65227EAA28D1}" type="pres">
      <dgm:prSet presAssocID="{E91A382C-2369-413D-B33D-1D62B17AAC10}" presName="parSh" presStyleCnt="0"/>
      <dgm:spPr/>
    </dgm:pt>
    <dgm:pt modelId="{72555083-C21D-47A9-9B9D-374AF53B7A28}" type="pres">
      <dgm:prSet presAssocID="{E91A382C-2369-413D-B33D-1D62B17AAC10}" presName="lineNode" presStyleLbl="alignAccFollowNode1" presStyleIdx="24" presStyleCnt="27"/>
      <dgm:spPr/>
    </dgm:pt>
    <dgm:pt modelId="{AC0A59F0-B109-47A1-ACCA-DE71F1F864FA}" type="pres">
      <dgm:prSet presAssocID="{E91A382C-2369-413D-B33D-1D62B17AAC10}" presName="lineArrowNode" presStyleLbl="alignAccFollowNode1" presStyleIdx="25" presStyleCnt="27"/>
      <dgm:spPr/>
    </dgm:pt>
    <dgm:pt modelId="{20E9157E-6D11-4E52-A2C2-CC900322D66A}" type="pres">
      <dgm:prSet presAssocID="{964A50E3-65D8-47DA-B2A9-419FE5FA433E}" presName="sibTransNodeCircle" presStyleLbl="alignNode1" presStyleIdx="8" presStyleCnt="9">
        <dgm:presLayoutVars>
          <dgm:chMax val="0"/>
          <dgm:bulletEnabled/>
        </dgm:presLayoutVars>
      </dgm:prSet>
      <dgm:spPr/>
    </dgm:pt>
    <dgm:pt modelId="{42550257-EB17-489E-996E-D79AF0FB8E05}" type="pres">
      <dgm:prSet presAssocID="{964A50E3-65D8-47DA-B2A9-419FE5FA433E}" presName="spacerBetweenCircleAndCallout" presStyleCnt="0">
        <dgm:presLayoutVars/>
      </dgm:prSet>
      <dgm:spPr/>
    </dgm:pt>
    <dgm:pt modelId="{580D83A4-39A8-43C7-935D-3A94569FF2B9}" type="pres">
      <dgm:prSet presAssocID="{E91A382C-2369-413D-B33D-1D62B17AAC10}" presName="nodeText" presStyleLbl="alignAccFollowNode1" presStyleIdx="26" presStyleCnt="27">
        <dgm:presLayoutVars>
          <dgm:bulletEnabled val="1"/>
        </dgm:presLayoutVars>
      </dgm:prSet>
      <dgm:spPr/>
    </dgm:pt>
  </dgm:ptLst>
  <dgm:cxnLst>
    <dgm:cxn modelId="{1FA06F1B-FA59-493F-A54F-10BFBACE9669}" srcId="{6E61647E-9CA1-4126-9D49-A5E10BA0ED9A}" destId="{68E62BDA-EC35-4C1D-9A83-126127786568}" srcOrd="0" destOrd="0" parTransId="{8F252B60-EFBB-42BC-9535-21E885553A4B}" sibTransId="{3359F599-8B77-4442-9805-B976DA20AFA4}"/>
    <dgm:cxn modelId="{7795F520-0636-4FFD-BA3E-FDF6389A9733}" srcId="{2516DCC2-F85C-48B1-BAD2-80D36926C13E}" destId="{3DC2BE88-C20C-4665-B442-A32C13D8B5D6}" srcOrd="2" destOrd="0" parTransId="{B41486A8-8D9C-4BE7-AB51-D802A24CCC25}" sibTransId="{FE5F2699-9BD6-41B0-A72A-C94B1D107871}"/>
    <dgm:cxn modelId="{58B0E023-872D-472B-B5AD-0AE5C0E15DD7}" type="presOf" srcId="{14C65D7C-5524-4979-AE19-B51160602389}" destId="{1A40CC19-DA60-486C-A9FE-7354AC069837}" srcOrd="0" destOrd="0" presId="urn:microsoft.com/office/officeart/2016/7/layout/LinearArrowProcessNumbered"/>
    <dgm:cxn modelId="{3C1C0C25-FFFF-4886-BB90-DA8256177C22}" type="presOf" srcId="{964A50E3-65D8-47DA-B2A9-419FE5FA433E}" destId="{20E9157E-6D11-4E52-A2C2-CC900322D66A}" srcOrd="0" destOrd="0" presId="urn:microsoft.com/office/officeart/2016/7/layout/LinearArrowProcessNumbered"/>
    <dgm:cxn modelId="{AD698234-3F28-44E4-B431-58A958B20364}" type="presOf" srcId="{68E62BDA-EC35-4C1D-9A83-126127786568}" destId="{6133D4FF-B2CA-4DF3-944B-48A9A0745981}" srcOrd="0" destOrd="1" presId="urn:microsoft.com/office/officeart/2016/7/layout/LinearArrowProcessNumbered"/>
    <dgm:cxn modelId="{6AF00040-733D-428C-A978-63B92CE0280F}" srcId="{2516DCC2-F85C-48B1-BAD2-80D36926C13E}" destId="{1A35A830-2F20-4093-B818-3EBE449670A1}" srcOrd="1" destOrd="0" parTransId="{7F0E853C-0880-4468-9A01-3E3C8CC4A5F9}" sibTransId="{F8A52B93-7BC0-4586-B1D4-B1324484F43A}"/>
    <dgm:cxn modelId="{AF5E775C-3050-45DB-A06F-CE94D2FBA59C}" type="presOf" srcId="{3C6C1745-B3C9-4F37-86FD-4A3CAC7DE38C}" destId="{ECFF20B8-30C7-41CD-9FC3-01C23895720A}" srcOrd="0" destOrd="0" presId="urn:microsoft.com/office/officeart/2016/7/layout/LinearArrowProcessNumbered"/>
    <dgm:cxn modelId="{7C1CAB42-B717-4392-880D-739D03B1AF57}" type="presOf" srcId="{B41E7BA0-F285-4280-A5CD-43EFB850953B}" destId="{6133D4FF-B2CA-4DF3-944B-48A9A0745981}" srcOrd="0" destOrd="2" presId="urn:microsoft.com/office/officeart/2016/7/layout/LinearArrowProcessNumbered"/>
    <dgm:cxn modelId="{278D1349-A63A-4425-A007-78DD56651A32}" type="presOf" srcId="{93EA86DD-CC4D-414B-ACFC-59A632B07998}" destId="{9AEF9EE9-8482-4110-B8FF-152D354B08A4}" srcOrd="0" destOrd="0" presId="urn:microsoft.com/office/officeart/2016/7/layout/LinearArrowProcessNumbered"/>
    <dgm:cxn modelId="{FF9EC349-5998-461A-94BA-86CC6A840891}" type="presOf" srcId="{EDFDAB1D-465C-45D0-82E4-78678C087A19}" destId="{90542D31-B612-4CEA-99BA-877C94B7E0BE}" srcOrd="0" destOrd="0" presId="urn:microsoft.com/office/officeart/2016/7/layout/LinearArrowProcessNumbered"/>
    <dgm:cxn modelId="{B6776E4C-CC25-4A29-9090-B202DE1A5BDB}" type="presOf" srcId="{619383AE-6E6F-49DB-9461-861CC80561DB}" destId="{D2E8E630-FA3E-4ECD-A343-A5D78A874B6A}" srcOrd="0" destOrd="0" presId="urn:microsoft.com/office/officeart/2016/7/layout/LinearArrowProcessNumbered"/>
    <dgm:cxn modelId="{890EDC6C-7284-4316-B3F9-DFBB75C1453A}" type="presOf" srcId="{FE5F2699-9BD6-41B0-A72A-C94B1D107871}" destId="{F82FBEE7-CCF9-426B-96C6-D7A2484064D7}" srcOrd="0" destOrd="0" presId="urn:microsoft.com/office/officeart/2016/7/layout/LinearArrowProcessNumbered"/>
    <dgm:cxn modelId="{12365778-1227-4B77-B49C-9F33D6C32AEE}" type="presOf" srcId="{1DE76F49-4234-4097-A0CA-16ACBE5174DC}" destId="{65489D37-F3C2-4B3D-B663-2DA6626BA6C7}" srcOrd="0" destOrd="0" presId="urn:microsoft.com/office/officeart/2016/7/layout/LinearArrowProcessNumbered"/>
    <dgm:cxn modelId="{6B294179-38F8-44CA-9744-1584A007EE14}" type="presOf" srcId="{8FB10E4A-53B4-4144-AB97-1636E0374396}" destId="{6133D4FF-B2CA-4DF3-944B-48A9A0745981}" srcOrd="0" destOrd="3" presId="urn:microsoft.com/office/officeart/2016/7/layout/LinearArrowProcessNumbered"/>
    <dgm:cxn modelId="{4A0A1E7D-4CD6-489D-969C-8A73827C7A64}" srcId="{2516DCC2-F85C-48B1-BAD2-80D36926C13E}" destId="{1DE76F49-4234-4097-A0CA-16ACBE5174DC}" srcOrd="4" destOrd="0" parTransId="{EC6ECF6F-8277-45A7-8AD5-444894536863}" sibTransId="{674A9181-6AA4-496D-B382-1C888E7FE043}"/>
    <dgm:cxn modelId="{D9F7FF8C-A395-44BB-9DCB-8CDD98B1E2C5}" srcId="{2516DCC2-F85C-48B1-BAD2-80D36926C13E}" destId="{619383AE-6E6F-49DB-9461-861CC80561DB}" srcOrd="0" destOrd="0" parTransId="{31B50B47-3DA8-4F2E-9ED9-DB0B60E5C02A}" sibTransId="{EDFDAB1D-465C-45D0-82E4-78678C087A19}"/>
    <dgm:cxn modelId="{0D410995-8EB3-46B3-8C3C-96D258D90F93}" type="presOf" srcId="{6E61647E-9CA1-4126-9D49-A5E10BA0ED9A}" destId="{6133D4FF-B2CA-4DF3-944B-48A9A0745981}" srcOrd="0" destOrd="0" presId="urn:microsoft.com/office/officeart/2016/7/layout/LinearArrowProcessNumbered"/>
    <dgm:cxn modelId="{43EB5995-7942-4A65-B1DC-CA7118A54B29}" type="presOf" srcId="{8AC775E2-DDA6-4B15-B164-924FBFDF351A}" destId="{785D4680-E684-4E39-8FAE-1DF19E3F9E37}" srcOrd="0" destOrd="0" presId="urn:microsoft.com/office/officeart/2016/7/layout/LinearArrowProcessNumbered"/>
    <dgm:cxn modelId="{838E2897-B6BE-4697-B8E6-E17984097E4C}" type="presOf" srcId="{E91A382C-2369-413D-B33D-1D62B17AAC10}" destId="{580D83A4-39A8-43C7-935D-3A94569FF2B9}" srcOrd="0" destOrd="0" presId="urn:microsoft.com/office/officeart/2016/7/layout/LinearArrowProcessNumbered"/>
    <dgm:cxn modelId="{8C69B39F-A5B0-4E38-BD68-EF3A927B6384}" srcId="{6E61647E-9CA1-4126-9D49-A5E10BA0ED9A}" destId="{B41E7BA0-F285-4280-A5CD-43EFB850953B}" srcOrd="1" destOrd="0" parTransId="{24481EDA-14E3-4E6E-80A6-7083D3D71B2E}" sibTransId="{EFA1497D-EDE0-4400-A17A-3DB10E345CA4}"/>
    <dgm:cxn modelId="{8449E1A3-BE2D-48A1-BE77-0CBD7AA72E80}" srcId="{6E61647E-9CA1-4126-9D49-A5E10BA0ED9A}" destId="{8FB10E4A-53B4-4144-AB97-1636E0374396}" srcOrd="2" destOrd="0" parTransId="{6054E603-FE2E-448A-A5D2-64C6C181443B}" sibTransId="{6E3B6124-1066-447F-B309-B32E2FA6E577}"/>
    <dgm:cxn modelId="{7CA5DEA7-CAC3-4939-BD65-33D7A6DDDA7D}" srcId="{2516DCC2-F85C-48B1-BAD2-80D36926C13E}" destId="{910E3FCB-006D-47F6-8E73-371416E72EF8}" srcOrd="5" destOrd="0" parTransId="{8A0A2636-794B-4AA0-9919-562463A87005}" sibTransId="{135A1AAD-1A88-4AF4-8616-B63B71D8C626}"/>
    <dgm:cxn modelId="{FD671DA8-700E-473C-A930-616C17F51025}" srcId="{2516DCC2-F85C-48B1-BAD2-80D36926C13E}" destId="{E91A382C-2369-413D-B33D-1D62B17AAC10}" srcOrd="8" destOrd="0" parTransId="{E807F22C-7614-4DB0-BEF4-235AD9ECECBD}" sibTransId="{964A50E3-65D8-47DA-B2A9-419FE5FA433E}"/>
    <dgm:cxn modelId="{8F4519AB-B19C-4D4A-950A-8BF4514F91E8}" srcId="{2516DCC2-F85C-48B1-BAD2-80D36926C13E}" destId="{14C65D7C-5524-4979-AE19-B51160602389}" srcOrd="7" destOrd="0" parTransId="{B7BBC7D9-586A-40C7-9740-5E1758DE8BE0}" sibTransId="{8AC775E2-DDA6-4B15-B164-924FBFDF351A}"/>
    <dgm:cxn modelId="{E678ABB6-7737-47DF-97CD-E5933702B56B}" type="presOf" srcId="{674A9181-6AA4-496D-B382-1C888E7FE043}" destId="{2750D4EF-2E1F-4100-A55E-E8578A25B25A}" srcOrd="0" destOrd="0" presId="urn:microsoft.com/office/officeart/2016/7/layout/LinearArrowProcessNumbered"/>
    <dgm:cxn modelId="{FC6D12BC-E105-43A2-B097-2DA260C10C16}" type="presOf" srcId="{7C884212-768A-4783-88FF-63F72572C10E}" destId="{0848E367-9CE9-4F0E-82FB-69B9DFA37D85}" srcOrd="0" destOrd="0" presId="urn:microsoft.com/office/officeart/2016/7/layout/LinearArrowProcessNumbered"/>
    <dgm:cxn modelId="{E543CABE-858A-4355-9B58-84BCD2DE71FC}" type="presOf" srcId="{F8A52B93-7BC0-4586-B1D4-B1324484F43A}" destId="{13209D2A-BFD6-4E4E-BF40-C669582EBC9E}" srcOrd="0" destOrd="0" presId="urn:microsoft.com/office/officeart/2016/7/layout/LinearArrowProcessNumbered"/>
    <dgm:cxn modelId="{05B26DC3-3136-480D-BAD3-E79A9FBFFEE2}" type="presOf" srcId="{2516DCC2-F85C-48B1-BAD2-80D36926C13E}" destId="{53C5987F-2802-4337-A5D4-EDCCAB6A7484}" srcOrd="0" destOrd="0" presId="urn:microsoft.com/office/officeart/2016/7/layout/LinearArrowProcessNumbered"/>
    <dgm:cxn modelId="{D26299D0-2526-4574-BE26-0C00C6FC1BFC}" type="presOf" srcId="{135A1AAD-1A88-4AF4-8616-B63B71D8C626}" destId="{D1387421-6960-4C65-8EE8-6AD8B3A33D51}" srcOrd="0" destOrd="0" presId="urn:microsoft.com/office/officeart/2016/7/layout/LinearArrowProcessNumbered"/>
    <dgm:cxn modelId="{4AB7ECDC-C112-46F0-A94A-099202CDEF1F}" type="presOf" srcId="{3DC2BE88-C20C-4665-B442-A32C13D8B5D6}" destId="{410D8108-2E77-4602-837F-2654A3796413}" srcOrd="0" destOrd="0" presId="urn:microsoft.com/office/officeart/2016/7/layout/LinearArrowProcessNumbered"/>
    <dgm:cxn modelId="{C508A3E4-C1BF-44BF-9917-C8DBFD4675F4}" srcId="{2516DCC2-F85C-48B1-BAD2-80D36926C13E}" destId="{6E61647E-9CA1-4126-9D49-A5E10BA0ED9A}" srcOrd="3" destOrd="0" parTransId="{2B662706-701A-4545-B2EE-58268F717511}" sibTransId="{7C884212-768A-4783-88FF-63F72572C10E}"/>
    <dgm:cxn modelId="{A0746CE6-570B-4772-B16F-404AFD5A957F}" srcId="{2516DCC2-F85C-48B1-BAD2-80D36926C13E}" destId="{93EA86DD-CC4D-414B-ACFC-59A632B07998}" srcOrd="6" destOrd="0" parTransId="{322C88FB-584A-4B98-9410-91A1E0E5FB15}" sibTransId="{3C6C1745-B3C9-4F37-86FD-4A3CAC7DE38C}"/>
    <dgm:cxn modelId="{287CBEFA-5384-466D-AF45-168C2FDF117F}" type="presOf" srcId="{1A35A830-2F20-4093-B818-3EBE449670A1}" destId="{070AFDA5-B84B-442E-A21E-3EC2419BFBC8}" srcOrd="0" destOrd="0" presId="urn:microsoft.com/office/officeart/2016/7/layout/LinearArrowProcessNumbered"/>
    <dgm:cxn modelId="{8D4468FB-6B1A-4434-AF7C-743F9E17E95C}" type="presOf" srcId="{910E3FCB-006D-47F6-8E73-371416E72EF8}" destId="{B4C936A9-FA70-482A-A8F2-791DB7DD0C43}" srcOrd="0" destOrd="0" presId="urn:microsoft.com/office/officeart/2016/7/layout/LinearArrowProcessNumbered"/>
    <dgm:cxn modelId="{F9E88CAD-F75F-451A-9A4A-274B056733E0}" type="presParOf" srcId="{53C5987F-2802-4337-A5D4-EDCCAB6A7484}" destId="{49F40CC2-1E2E-48C7-BC88-483321C6F84B}" srcOrd="0" destOrd="0" presId="urn:microsoft.com/office/officeart/2016/7/layout/LinearArrowProcessNumbered"/>
    <dgm:cxn modelId="{15FC8A40-6CF5-48DF-A461-8DD26D363843}" type="presParOf" srcId="{49F40CC2-1E2E-48C7-BC88-483321C6F84B}" destId="{4EE5CADD-30FB-4A98-8119-3875AAE1710D}" srcOrd="0" destOrd="0" presId="urn:microsoft.com/office/officeart/2016/7/layout/LinearArrowProcessNumbered"/>
    <dgm:cxn modelId="{70CDB321-DCEA-4C13-AFCA-B18F1228EB1A}" type="presParOf" srcId="{49F40CC2-1E2E-48C7-BC88-483321C6F84B}" destId="{46C7B1C9-763A-472D-B2B9-0B572EBCE8E1}" srcOrd="1" destOrd="0" presId="urn:microsoft.com/office/officeart/2016/7/layout/LinearArrowProcessNumbered"/>
    <dgm:cxn modelId="{7B94DA8B-4894-493D-BE3A-F51A752339EB}" type="presParOf" srcId="{46C7B1C9-763A-472D-B2B9-0B572EBCE8E1}" destId="{08413BEB-F2B4-4FD2-82B2-707258C8833C}" srcOrd="0" destOrd="0" presId="urn:microsoft.com/office/officeart/2016/7/layout/LinearArrowProcessNumbered"/>
    <dgm:cxn modelId="{C6F4D203-6538-4E15-9E9B-81074815C587}" type="presParOf" srcId="{46C7B1C9-763A-472D-B2B9-0B572EBCE8E1}" destId="{7874E903-94BB-4557-93B6-C15F68434ED0}" srcOrd="1" destOrd="0" presId="urn:microsoft.com/office/officeart/2016/7/layout/LinearArrowProcessNumbered"/>
    <dgm:cxn modelId="{22993C13-431A-43CF-BDF3-F0AE9F7A6462}" type="presParOf" srcId="{46C7B1C9-763A-472D-B2B9-0B572EBCE8E1}" destId="{90542D31-B612-4CEA-99BA-877C94B7E0BE}" srcOrd="2" destOrd="0" presId="urn:microsoft.com/office/officeart/2016/7/layout/LinearArrowProcessNumbered"/>
    <dgm:cxn modelId="{5AF4205F-FF8B-4650-B084-0153AD8884E3}" type="presParOf" srcId="{46C7B1C9-763A-472D-B2B9-0B572EBCE8E1}" destId="{B57E3EF4-4510-46BE-945E-9F5C1A2FD1A2}" srcOrd="3" destOrd="0" presId="urn:microsoft.com/office/officeart/2016/7/layout/LinearArrowProcessNumbered"/>
    <dgm:cxn modelId="{25480AAB-7892-484F-B7BA-269812F27322}" type="presParOf" srcId="{49F40CC2-1E2E-48C7-BC88-483321C6F84B}" destId="{D2E8E630-FA3E-4ECD-A343-A5D78A874B6A}" srcOrd="2" destOrd="0" presId="urn:microsoft.com/office/officeart/2016/7/layout/LinearArrowProcessNumbered"/>
    <dgm:cxn modelId="{E35D6923-F990-46C9-B812-E5783DF5368C}" type="presParOf" srcId="{53C5987F-2802-4337-A5D4-EDCCAB6A7484}" destId="{5B16F089-3E91-4CC9-AC45-D5B0750CB093}" srcOrd="1" destOrd="0" presId="urn:microsoft.com/office/officeart/2016/7/layout/LinearArrowProcessNumbered"/>
    <dgm:cxn modelId="{FD4A03AF-07C5-49A1-8542-B65E3AD9C9D4}" type="presParOf" srcId="{53C5987F-2802-4337-A5D4-EDCCAB6A7484}" destId="{AB8EB06E-C41B-4B60-9F52-C7F69D471374}" srcOrd="2" destOrd="0" presId="urn:microsoft.com/office/officeart/2016/7/layout/LinearArrowProcessNumbered"/>
    <dgm:cxn modelId="{39BB0CCD-61A3-4293-AD91-7C4889FBF1C4}" type="presParOf" srcId="{AB8EB06E-C41B-4B60-9F52-C7F69D471374}" destId="{B9394349-BB16-4C22-AABF-EE7335CFD646}" srcOrd="0" destOrd="0" presId="urn:microsoft.com/office/officeart/2016/7/layout/LinearArrowProcessNumbered"/>
    <dgm:cxn modelId="{FDEBCB44-486C-45BF-9EC2-1EDD99FCE9E2}" type="presParOf" srcId="{AB8EB06E-C41B-4B60-9F52-C7F69D471374}" destId="{11A8BE3A-DD5B-4D1E-8237-DCD1BB84ABEC}" srcOrd="1" destOrd="0" presId="urn:microsoft.com/office/officeart/2016/7/layout/LinearArrowProcessNumbered"/>
    <dgm:cxn modelId="{6C7F47AD-7489-4E52-877E-84F41F382FAE}" type="presParOf" srcId="{11A8BE3A-DD5B-4D1E-8237-DCD1BB84ABEC}" destId="{9EF24107-B323-48DB-859F-17FD2CA115B2}" srcOrd="0" destOrd="0" presId="urn:microsoft.com/office/officeart/2016/7/layout/LinearArrowProcessNumbered"/>
    <dgm:cxn modelId="{D15635D3-24A9-4594-B9ED-4D1C80734972}" type="presParOf" srcId="{11A8BE3A-DD5B-4D1E-8237-DCD1BB84ABEC}" destId="{DE34DE23-9BE9-4403-8982-8F1917FAD487}" srcOrd="1" destOrd="0" presId="urn:microsoft.com/office/officeart/2016/7/layout/LinearArrowProcessNumbered"/>
    <dgm:cxn modelId="{F7398F3B-DDA1-4E01-85E0-0CA4FD53DD2E}" type="presParOf" srcId="{11A8BE3A-DD5B-4D1E-8237-DCD1BB84ABEC}" destId="{13209D2A-BFD6-4E4E-BF40-C669582EBC9E}" srcOrd="2" destOrd="0" presId="urn:microsoft.com/office/officeart/2016/7/layout/LinearArrowProcessNumbered"/>
    <dgm:cxn modelId="{BEB22E06-E0CD-4882-B960-4A7C165C9004}" type="presParOf" srcId="{11A8BE3A-DD5B-4D1E-8237-DCD1BB84ABEC}" destId="{C924EEA3-870C-4909-8744-978B6A82909A}" srcOrd="3" destOrd="0" presId="urn:microsoft.com/office/officeart/2016/7/layout/LinearArrowProcessNumbered"/>
    <dgm:cxn modelId="{7E769F5F-D61E-4442-B1DC-A3AACD43B379}" type="presParOf" srcId="{AB8EB06E-C41B-4B60-9F52-C7F69D471374}" destId="{070AFDA5-B84B-442E-A21E-3EC2419BFBC8}" srcOrd="2" destOrd="0" presId="urn:microsoft.com/office/officeart/2016/7/layout/LinearArrowProcessNumbered"/>
    <dgm:cxn modelId="{D47DB5AF-EEF5-4B2C-8420-C94C5A1BE225}" type="presParOf" srcId="{53C5987F-2802-4337-A5D4-EDCCAB6A7484}" destId="{86566AC7-842B-4FBD-83FE-A0D4DA12FBBD}" srcOrd="3" destOrd="0" presId="urn:microsoft.com/office/officeart/2016/7/layout/LinearArrowProcessNumbered"/>
    <dgm:cxn modelId="{4EA97927-7BBD-435D-BEA0-15AB87786A30}" type="presParOf" srcId="{53C5987F-2802-4337-A5D4-EDCCAB6A7484}" destId="{BE424736-F6DE-4239-8223-C269AA54D805}" srcOrd="4" destOrd="0" presId="urn:microsoft.com/office/officeart/2016/7/layout/LinearArrowProcessNumbered"/>
    <dgm:cxn modelId="{696FA9E9-65C8-4086-AFFB-EFE21D1BFA14}" type="presParOf" srcId="{BE424736-F6DE-4239-8223-C269AA54D805}" destId="{25563BFC-1BF8-4C34-8B04-8979CEDAC36F}" srcOrd="0" destOrd="0" presId="urn:microsoft.com/office/officeart/2016/7/layout/LinearArrowProcessNumbered"/>
    <dgm:cxn modelId="{3F8EFFCB-F01A-453F-A3C3-78F3EEE9D824}" type="presParOf" srcId="{BE424736-F6DE-4239-8223-C269AA54D805}" destId="{79B414F4-8A7F-46D2-AC64-3EB70431CFA1}" srcOrd="1" destOrd="0" presId="urn:microsoft.com/office/officeart/2016/7/layout/LinearArrowProcessNumbered"/>
    <dgm:cxn modelId="{14D7ACAE-FFF6-42C8-9E88-7F91764B8460}" type="presParOf" srcId="{79B414F4-8A7F-46D2-AC64-3EB70431CFA1}" destId="{ECA605CA-A99F-4AB8-BE0F-EA6615FF3A70}" srcOrd="0" destOrd="0" presId="urn:microsoft.com/office/officeart/2016/7/layout/LinearArrowProcessNumbered"/>
    <dgm:cxn modelId="{5A458D80-9C77-420F-B84F-ED9593A6DDDC}" type="presParOf" srcId="{79B414F4-8A7F-46D2-AC64-3EB70431CFA1}" destId="{ABA381A5-35F3-4E72-8465-2EA75D19616E}" srcOrd="1" destOrd="0" presId="urn:microsoft.com/office/officeart/2016/7/layout/LinearArrowProcessNumbered"/>
    <dgm:cxn modelId="{9410DFBC-595A-4901-B23F-090D9E4E4BD9}" type="presParOf" srcId="{79B414F4-8A7F-46D2-AC64-3EB70431CFA1}" destId="{F82FBEE7-CCF9-426B-96C6-D7A2484064D7}" srcOrd="2" destOrd="0" presId="urn:microsoft.com/office/officeart/2016/7/layout/LinearArrowProcessNumbered"/>
    <dgm:cxn modelId="{F9432B4C-0154-472D-8397-8A99090DD064}" type="presParOf" srcId="{79B414F4-8A7F-46D2-AC64-3EB70431CFA1}" destId="{01E88B03-5004-4B86-8295-3B50CCB9CC47}" srcOrd="3" destOrd="0" presId="urn:microsoft.com/office/officeart/2016/7/layout/LinearArrowProcessNumbered"/>
    <dgm:cxn modelId="{7E05B2A3-B285-4B51-B84F-0EB8CB1C15A1}" type="presParOf" srcId="{BE424736-F6DE-4239-8223-C269AA54D805}" destId="{410D8108-2E77-4602-837F-2654A3796413}" srcOrd="2" destOrd="0" presId="urn:microsoft.com/office/officeart/2016/7/layout/LinearArrowProcessNumbered"/>
    <dgm:cxn modelId="{1A60814E-1030-4E86-BD48-40C154029ACB}" type="presParOf" srcId="{53C5987F-2802-4337-A5D4-EDCCAB6A7484}" destId="{01F9E070-A867-4F6F-AE06-05DC3F61F656}" srcOrd="5" destOrd="0" presId="urn:microsoft.com/office/officeart/2016/7/layout/LinearArrowProcessNumbered"/>
    <dgm:cxn modelId="{4EC9A914-3295-4317-AE78-9F4EAA4F8E68}" type="presParOf" srcId="{53C5987F-2802-4337-A5D4-EDCCAB6A7484}" destId="{33FA1F49-AD34-4F60-9BBB-A6BF8FA0409A}" srcOrd="6" destOrd="0" presId="urn:microsoft.com/office/officeart/2016/7/layout/LinearArrowProcessNumbered"/>
    <dgm:cxn modelId="{5A64838D-B617-438F-8622-8B475A6AAA5C}" type="presParOf" srcId="{33FA1F49-AD34-4F60-9BBB-A6BF8FA0409A}" destId="{2384A4E2-DD5D-416D-BE07-DE685A82CFC5}" srcOrd="0" destOrd="0" presId="urn:microsoft.com/office/officeart/2016/7/layout/LinearArrowProcessNumbered"/>
    <dgm:cxn modelId="{BC71508A-D60E-4858-AD7E-C3A5409A20A8}" type="presParOf" srcId="{33FA1F49-AD34-4F60-9BBB-A6BF8FA0409A}" destId="{5C6B003A-0D1D-4139-B656-FCD4CFDBD2AF}" srcOrd="1" destOrd="0" presId="urn:microsoft.com/office/officeart/2016/7/layout/LinearArrowProcessNumbered"/>
    <dgm:cxn modelId="{AEB678A4-4F69-4B97-A373-127F1C2B033F}" type="presParOf" srcId="{5C6B003A-0D1D-4139-B656-FCD4CFDBD2AF}" destId="{E38C0A37-3FF0-4532-9DD1-A2F006217EE0}" srcOrd="0" destOrd="0" presId="urn:microsoft.com/office/officeart/2016/7/layout/LinearArrowProcessNumbered"/>
    <dgm:cxn modelId="{91877495-38DB-44BD-8F4D-5610CEC3FC74}" type="presParOf" srcId="{5C6B003A-0D1D-4139-B656-FCD4CFDBD2AF}" destId="{C791E345-14F9-468E-B302-5D0D8262E77C}" srcOrd="1" destOrd="0" presId="urn:microsoft.com/office/officeart/2016/7/layout/LinearArrowProcessNumbered"/>
    <dgm:cxn modelId="{442037B5-4F8F-451B-ACD0-98925948838D}" type="presParOf" srcId="{5C6B003A-0D1D-4139-B656-FCD4CFDBD2AF}" destId="{0848E367-9CE9-4F0E-82FB-69B9DFA37D85}" srcOrd="2" destOrd="0" presId="urn:microsoft.com/office/officeart/2016/7/layout/LinearArrowProcessNumbered"/>
    <dgm:cxn modelId="{A540B918-2652-466F-9ACE-639896C9BD63}" type="presParOf" srcId="{5C6B003A-0D1D-4139-B656-FCD4CFDBD2AF}" destId="{B2B76BD3-C84B-4077-9C94-14999DC56C4C}" srcOrd="3" destOrd="0" presId="urn:microsoft.com/office/officeart/2016/7/layout/LinearArrowProcessNumbered"/>
    <dgm:cxn modelId="{59A97B3B-8168-495E-A4CE-DD4136ABF9BB}" type="presParOf" srcId="{33FA1F49-AD34-4F60-9BBB-A6BF8FA0409A}" destId="{6133D4FF-B2CA-4DF3-944B-48A9A0745981}" srcOrd="2" destOrd="0" presId="urn:microsoft.com/office/officeart/2016/7/layout/LinearArrowProcessNumbered"/>
    <dgm:cxn modelId="{59BEA151-C6CE-44D7-B946-DD65688A66B1}" type="presParOf" srcId="{53C5987F-2802-4337-A5D4-EDCCAB6A7484}" destId="{85B91B80-71C1-464F-A5E1-00A21E50CF41}" srcOrd="7" destOrd="0" presId="urn:microsoft.com/office/officeart/2016/7/layout/LinearArrowProcessNumbered"/>
    <dgm:cxn modelId="{181E285E-5545-4B34-BFBE-387B88434045}" type="presParOf" srcId="{53C5987F-2802-4337-A5D4-EDCCAB6A7484}" destId="{00243FA0-3160-45D3-B2C3-C7A5739EA7F5}" srcOrd="8" destOrd="0" presId="urn:microsoft.com/office/officeart/2016/7/layout/LinearArrowProcessNumbered"/>
    <dgm:cxn modelId="{B597AA68-2B3B-4797-BED6-BEFA79CC4096}" type="presParOf" srcId="{00243FA0-3160-45D3-B2C3-C7A5739EA7F5}" destId="{11BB021B-6A76-4C92-AC0D-D4E990CEBC65}" srcOrd="0" destOrd="0" presId="urn:microsoft.com/office/officeart/2016/7/layout/LinearArrowProcessNumbered"/>
    <dgm:cxn modelId="{5A79CDAD-7530-4043-858A-DBD260DC64DB}" type="presParOf" srcId="{00243FA0-3160-45D3-B2C3-C7A5739EA7F5}" destId="{0B383AEC-BB68-4059-8075-EED2231628A1}" srcOrd="1" destOrd="0" presId="urn:microsoft.com/office/officeart/2016/7/layout/LinearArrowProcessNumbered"/>
    <dgm:cxn modelId="{D441802C-6089-477D-B563-B09E304B0A58}" type="presParOf" srcId="{0B383AEC-BB68-4059-8075-EED2231628A1}" destId="{5AB05FF9-6F66-4B41-B0A4-DD4109EF111B}" srcOrd="0" destOrd="0" presId="urn:microsoft.com/office/officeart/2016/7/layout/LinearArrowProcessNumbered"/>
    <dgm:cxn modelId="{DC48CDAB-4B6C-4EB5-949D-D4B3BB06DF7C}" type="presParOf" srcId="{0B383AEC-BB68-4059-8075-EED2231628A1}" destId="{F4342425-DAD6-4363-8390-41AFB539200B}" srcOrd="1" destOrd="0" presId="urn:microsoft.com/office/officeart/2016/7/layout/LinearArrowProcessNumbered"/>
    <dgm:cxn modelId="{13D92376-1409-4DE4-A903-41A714E128E9}" type="presParOf" srcId="{0B383AEC-BB68-4059-8075-EED2231628A1}" destId="{2750D4EF-2E1F-4100-A55E-E8578A25B25A}" srcOrd="2" destOrd="0" presId="urn:microsoft.com/office/officeart/2016/7/layout/LinearArrowProcessNumbered"/>
    <dgm:cxn modelId="{35D1E208-8112-4E95-B1B6-E1344BC6E2FA}" type="presParOf" srcId="{0B383AEC-BB68-4059-8075-EED2231628A1}" destId="{F89DBB6F-A471-4F50-8ADE-8EC7E456EE81}" srcOrd="3" destOrd="0" presId="urn:microsoft.com/office/officeart/2016/7/layout/LinearArrowProcessNumbered"/>
    <dgm:cxn modelId="{8167443B-45F0-4D6F-91A0-D6FE1E0D3B45}" type="presParOf" srcId="{00243FA0-3160-45D3-B2C3-C7A5739EA7F5}" destId="{65489D37-F3C2-4B3D-B663-2DA6626BA6C7}" srcOrd="2" destOrd="0" presId="urn:microsoft.com/office/officeart/2016/7/layout/LinearArrowProcessNumbered"/>
    <dgm:cxn modelId="{616854A5-C89A-4BDD-B6D9-618CD06C7F90}" type="presParOf" srcId="{53C5987F-2802-4337-A5D4-EDCCAB6A7484}" destId="{B03374D7-0ADF-4268-B2E9-23230FBC17D9}" srcOrd="9" destOrd="0" presId="urn:microsoft.com/office/officeart/2016/7/layout/LinearArrowProcessNumbered"/>
    <dgm:cxn modelId="{6BA00925-4CBA-4357-B4ED-A4AAA081750B}" type="presParOf" srcId="{53C5987F-2802-4337-A5D4-EDCCAB6A7484}" destId="{A4054A65-4860-4CBD-9CFF-C76EBC56D1B7}" srcOrd="10" destOrd="0" presId="urn:microsoft.com/office/officeart/2016/7/layout/LinearArrowProcessNumbered"/>
    <dgm:cxn modelId="{B6362F76-3122-421B-A44C-6BD0EE019EBC}" type="presParOf" srcId="{A4054A65-4860-4CBD-9CFF-C76EBC56D1B7}" destId="{3D6C5097-8D21-4925-BDEC-5091215CF1B1}" srcOrd="0" destOrd="0" presId="urn:microsoft.com/office/officeart/2016/7/layout/LinearArrowProcessNumbered"/>
    <dgm:cxn modelId="{17D6461E-913B-4759-B936-389CFA4D29AA}" type="presParOf" srcId="{A4054A65-4860-4CBD-9CFF-C76EBC56D1B7}" destId="{4A3026AE-AB3E-451F-9531-1DA789F90E0C}" srcOrd="1" destOrd="0" presId="urn:microsoft.com/office/officeart/2016/7/layout/LinearArrowProcessNumbered"/>
    <dgm:cxn modelId="{8B137737-31C6-4689-9DBF-198CC46C9ADF}" type="presParOf" srcId="{4A3026AE-AB3E-451F-9531-1DA789F90E0C}" destId="{BD20767D-CEBE-43B4-B46A-DB5E96A76883}" srcOrd="0" destOrd="0" presId="urn:microsoft.com/office/officeart/2016/7/layout/LinearArrowProcessNumbered"/>
    <dgm:cxn modelId="{3438436A-DD56-4CC2-8EFD-5E72740C7783}" type="presParOf" srcId="{4A3026AE-AB3E-451F-9531-1DA789F90E0C}" destId="{3831E299-4126-44B1-9FEB-A6430BBDB5F4}" srcOrd="1" destOrd="0" presId="urn:microsoft.com/office/officeart/2016/7/layout/LinearArrowProcessNumbered"/>
    <dgm:cxn modelId="{D655D83D-8E83-462A-8D84-A4FF1DA38E3F}" type="presParOf" srcId="{4A3026AE-AB3E-451F-9531-1DA789F90E0C}" destId="{D1387421-6960-4C65-8EE8-6AD8B3A33D51}" srcOrd="2" destOrd="0" presId="urn:microsoft.com/office/officeart/2016/7/layout/LinearArrowProcessNumbered"/>
    <dgm:cxn modelId="{848896C1-3BDF-4D4F-8943-C9F3237EE897}" type="presParOf" srcId="{4A3026AE-AB3E-451F-9531-1DA789F90E0C}" destId="{51774A09-9852-4200-A985-EF0366E9C088}" srcOrd="3" destOrd="0" presId="urn:microsoft.com/office/officeart/2016/7/layout/LinearArrowProcessNumbered"/>
    <dgm:cxn modelId="{3766CA8F-37ED-4115-B20B-0CAD4CA06082}" type="presParOf" srcId="{A4054A65-4860-4CBD-9CFF-C76EBC56D1B7}" destId="{B4C936A9-FA70-482A-A8F2-791DB7DD0C43}" srcOrd="2" destOrd="0" presId="urn:microsoft.com/office/officeart/2016/7/layout/LinearArrowProcessNumbered"/>
    <dgm:cxn modelId="{E0A887FC-A7F2-4C45-B74A-5257A683A154}" type="presParOf" srcId="{53C5987F-2802-4337-A5D4-EDCCAB6A7484}" destId="{4CDFF5E3-4935-4216-82EB-ED2162835AD2}" srcOrd="11" destOrd="0" presId="urn:microsoft.com/office/officeart/2016/7/layout/LinearArrowProcessNumbered"/>
    <dgm:cxn modelId="{00193558-FA57-4701-8C23-9BB9B895FE3F}" type="presParOf" srcId="{53C5987F-2802-4337-A5D4-EDCCAB6A7484}" destId="{31EF3BAE-2054-47B9-A25C-0F4A56A94992}" srcOrd="12" destOrd="0" presId="urn:microsoft.com/office/officeart/2016/7/layout/LinearArrowProcessNumbered"/>
    <dgm:cxn modelId="{C2CB617B-00D2-4746-8D6C-D950E818CF49}" type="presParOf" srcId="{31EF3BAE-2054-47B9-A25C-0F4A56A94992}" destId="{622038D3-BE5D-43D2-9BD8-E5E850AC6C68}" srcOrd="0" destOrd="0" presId="urn:microsoft.com/office/officeart/2016/7/layout/LinearArrowProcessNumbered"/>
    <dgm:cxn modelId="{D76A7C8C-CD31-4EF6-8B2A-9ED57FFE91EC}" type="presParOf" srcId="{31EF3BAE-2054-47B9-A25C-0F4A56A94992}" destId="{B7978054-F7E2-4BB0-B271-7C4561C4AD01}" srcOrd="1" destOrd="0" presId="urn:microsoft.com/office/officeart/2016/7/layout/LinearArrowProcessNumbered"/>
    <dgm:cxn modelId="{C1EB84AF-076E-4F44-9274-030059B7F0D2}" type="presParOf" srcId="{B7978054-F7E2-4BB0-B271-7C4561C4AD01}" destId="{47B137EB-7ECB-4BD6-8541-2C16B69795F9}" srcOrd="0" destOrd="0" presId="urn:microsoft.com/office/officeart/2016/7/layout/LinearArrowProcessNumbered"/>
    <dgm:cxn modelId="{12D32165-8B52-42CB-846C-AF29197BBF4C}" type="presParOf" srcId="{B7978054-F7E2-4BB0-B271-7C4561C4AD01}" destId="{0FD6FE56-07E0-41F0-99BA-8391F0F37AC4}" srcOrd="1" destOrd="0" presId="urn:microsoft.com/office/officeart/2016/7/layout/LinearArrowProcessNumbered"/>
    <dgm:cxn modelId="{51DC7026-99B7-4347-9284-BF29792C1C14}" type="presParOf" srcId="{B7978054-F7E2-4BB0-B271-7C4561C4AD01}" destId="{ECFF20B8-30C7-41CD-9FC3-01C23895720A}" srcOrd="2" destOrd="0" presId="urn:microsoft.com/office/officeart/2016/7/layout/LinearArrowProcessNumbered"/>
    <dgm:cxn modelId="{6414CDC8-5951-4D61-8161-6B10673AFDCC}" type="presParOf" srcId="{B7978054-F7E2-4BB0-B271-7C4561C4AD01}" destId="{73A9E3D2-3CEC-4815-8C0C-04FCDB085EAF}" srcOrd="3" destOrd="0" presId="urn:microsoft.com/office/officeart/2016/7/layout/LinearArrowProcessNumbered"/>
    <dgm:cxn modelId="{A9D07E17-6866-4C80-9503-86790B698413}" type="presParOf" srcId="{31EF3BAE-2054-47B9-A25C-0F4A56A94992}" destId="{9AEF9EE9-8482-4110-B8FF-152D354B08A4}" srcOrd="2" destOrd="0" presId="urn:microsoft.com/office/officeart/2016/7/layout/LinearArrowProcessNumbered"/>
    <dgm:cxn modelId="{51A68436-D581-46CD-AB22-A81E32D16F24}" type="presParOf" srcId="{53C5987F-2802-4337-A5D4-EDCCAB6A7484}" destId="{53C6352E-63BE-4710-9B37-6D67448AAFA0}" srcOrd="13" destOrd="0" presId="urn:microsoft.com/office/officeart/2016/7/layout/LinearArrowProcessNumbered"/>
    <dgm:cxn modelId="{FAE9E3FE-78E2-4A24-89CB-B167BCDB4BA5}" type="presParOf" srcId="{53C5987F-2802-4337-A5D4-EDCCAB6A7484}" destId="{EA3B1E6A-21C6-4B3F-9624-12D225FCE223}" srcOrd="14" destOrd="0" presId="urn:microsoft.com/office/officeart/2016/7/layout/LinearArrowProcessNumbered"/>
    <dgm:cxn modelId="{2F307417-3F37-4549-8E99-47AD795B6CC3}" type="presParOf" srcId="{EA3B1E6A-21C6-4B3F-9624-12D225FCE223}" destId="{13B53586-880E-4C4C-A2CF-36B206E1B86B}" srcOrd="0" destOrd="0" presId="urn:microsoft.com/office/officeart/2016/7/layout/LinearArrowProcessNumbered"/>
    <dgm:cxn modelId="{CBA011A3-40CD-4DCD-A982-5E8F430D1FA9}" type="presParOf" srcId="{EA3B1E6A-21C6-4B3F-9624-12D225FCE223}" destId="{5F36DA0A-E656-4A83-A0DA-67955C6EBE58}" srcOrd="1" destOrd="0" presId="urn:microsoft.com/office/officeart/2016/7/layout/LinearArrowProcessNumbered"/>
    <dgm:cxn modelId="{74C0F5FD-E8F0-4D30-BC33-3854A60461B6}" type="presParOf" srcId="{5F36DA0A-E656-4A83-A0DA-67955C6EBE58}" destId="{D5278A7F-7B73-4485-98FA-AC34A82EBF9E}" srcOrd="0" destOrd="0" presId="urn:microsoft.com/office/officeart/2016/7/layout/LinearArrowProcessNumbered"/>
    <dgm:cxn modelId="{5859CC1E-C943-4AD7-B3A8-D5D9D0EDD179}" type="presParOf" srcId="{5F36DA0A-E656-4A83-A0DA-67955C6EBE58}" destId="{53FD3CC1-A2E9-40D2-A5C5-7954ED9CD881}" srcOrd="1" destOrd="0" presId="urn:microsoft.com/office/officeart/2016/7/layout/LinearArrowProcessNumbered"/>
    <dgm:cxn modelId="{82DA7468-0E1B-4EFC-A2D7-4CAA7AEF90C5}" type="presParOf" srcId="{5F36DA0A-E656-4A83-A0DA-67955C6EBE58}" destId="{785D4680-E684-4E39-8FAE-1DF19E3F9E37}" srcOrd="2" destOrd="0" presId="urn:microsoft.com/office/officeart/2016/7/layout/LinearArrowProcessNumbered"/>
    <dgm:cxn modelId="{838917A2-FB88-4167-88DB-D2556ECE98A7}" type="presParOf" srcId="{5F36DA0A-E656-4A83-A0DA-67955C6EBE58}" destId="{C357B8EE-4565-4A11-9709-C3B7B90C1AEF}" srcOrd="3" destOrd="0" presId="urn:microsoft.com/office/officeart/2016/7/layout/LinearArrowProcessNumbered"/>
    <dgm:cxn modelId="{4C7BF112-9695-40EF-92D8-742DDD6015BB}" type="presParOf" srcId="{EA3B1E6A-21C6-4B3F-9624-12D225FCE223}" destId="{1A40CC19-DA60-486C-A9FE-7354AC069837}" srcOrd="2" destOrd="0" presId="urn:microsoft.com/office/officeart/2016/7/layout/LinearArrowProcessNumbered"/>
    <dgm:cxn modelId="{A60B2073-0B4A-4455-A8C1-43D428BD8320}" type="presParOf" srcId="{53C5987F-2802-4337-A5D4-EDCCAB6A7484}" destId="{2E3E7178-902D-4FAD-8EE6-44AA8516B776}" srcOrd="15" destOrd="0" presId="urn:microsoft.com/office/officeart/2016/7/layout/LinearArrowProcessNumbered"/>
    <dgm:cxn modelId="{6BBFD19E-6E81-41AA-824F-8FDA3408D8C3}" type="presParOf" srcId="{53C5987F-2802-4337-A5D4-EDCCAB6A7484}" destId="{C6668B73-BFC5-45EE-88FB-A952FCB80DDC}" srcOrd="16" destOrd="0" presId="urn:microsoft.com/office/officeart/2016/7/layout/LinearArrowProcessNumbered"/>
    <dgm:cxn modelId="{35BFD7D5-A8B3-4037-A231-688E56F294E6}" type="presParOf" srcId="{C6668B73-BFC5-45EE-88FB-A952FCB80DDC}" destId="{ECC7C1F7-9CD3-4818-8FC0-DEBBA7226075}" srcOrd="0" destOrd="0" presId="urn:microsoft.com/office/officeart/2016/7/layout/LinearArrowProcessNumbered"/>
    <dgm:cxn modelId="{ECB03C7E-0B1B-434E-B989-B965741115F7}" type="presParOf" srcId="{C6668B73-BFC5-45EE-88FB-A952FCB80DDC}" destId="{AA8F406C-BDB8-4C75-A110-65227EAA28D1}" srcOrd="1" destOrd="0" presId="urn:microsoft.com/office/officeart/2016/7/layout/LinearArrowProcessNumbered"/>
    <dgm:cxn modelId="{F85ECA6C-721B-4A98-B06C-348C8F359765}" type="presParOf" srcId="{AA8F406C-BDB8-4C75-A110-65227EAA28D1}" destId="{72555083-C21D-47A9-9B9D-374AF53B7A28}" srcOrd="0" destOrd="0" presId="urn:microsoft.com/office/officeart/2016/7/layout/LinearArrowProcessNumbered"/>
    <dgm:cxn modelId="{B7CDBD10-4CBC-400B-B32E-81E5B6B9CB5C}" type="presParOf" srcId="{AA8F406C-BDB8-4C75-A110-65227EAA28D1}" destId="{AC0A59F0-B109-47A1-ACCA-DE71F1F864FA}" srcOrd="1" destOrd="0" presId="urn:microsoft.com/office/officeart/2016/7/layout/LinearArrowProcessNumbered"/>
    <dgm:cxn modelId="{19655FCB-452C-45C3-A881-5891142EDFF8}" type="presParOf" srcId="{AA8F406C-BDB8-4C75-A110-65227EAA28D1}" destId="{20E9157E-6D11-4E52-A2C2-CC900322D66A}" srcOrd="2" destOrd="0" presId="urn:microsoft.com/office/officeart/2016/7/layout/LinearArrowProcessNumbered"/>
    <dgm:cxn modelId="{2CBE007C-3113-4D6C-A591-6F16CE4E4D53}" type="presParOf" srcId="{AA8F406C-BDB8-4C75-A110-65227EAA28D1}" destId="{42550257-EB17-489E-996E-D79AF0FB8E05}" srcOrd="3" destOrd="0" presId="urn:microsoft.com/office/officeart/2016/7/layout/LinearArrowProcessNumbered"/>
    <dgm:cxn modelId="{CDF7FE34-5794-46D1-B690-845580DF3765}" type="presParOf" srcId="{C6668B73-BFC5-45EE-88FB-A952FCB80DDC}" destId="{580D83A4-39A8-43C7-935D-3A94569FF2B9}" srcOrd="2" destOrd="0" presId="urn:microsoft.com/office/officeart/2016/7/layout/LinearArrow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B94B633-94BF-4186-97EE-51D208DBB9A8}"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3449C6A0-4D21-467A-9E96-9AD18D6F5555}">
      <dgm:prSet/>
      <dgm:spPr/>
      <dgm:t>
        <a:bodyPr/>
        <a:lstStyle/>
        <a:p>
          <a:pPr>
            <a:lnSpc>
              <a:spcPct val="100000"/>
            </a:lnSpc>
          </a:pPr>
          <a:r>
            <a:rPr lang="en-US" b="0" i="0" dirty="0"/>
            <a:t>Cost-efficient printer</a:t>
          </a:r>
          <a:endParaRPr lang="en-US" dirty="0"/>
        </a:p>
      </dgm:t>
    </dgm:pt>
    <dgm:pt modelId="{DC71A481-6E3D-4034-ACDF-C4C9BB199422}" type="parTrans" cxnId="{4FD4FE10-32F7-4D47-BC7C-5525006B0D86}">
      <dgm:prSet/>
      <dgm:spPr/>
      <dgm:t>
        <a:bodyPr/>
        <a:lstStyle/>
        <a:p>
          <a:endParaRPr lang="en-US"/>
        </a:p>
      </dgm:t>
    </dgm:pt>
    <dgm:pt modelId="{FE51F984-8073-42E5-A689-8DA4DC62B3AE}" type="sibTrans" cxnId="{4FD4FE10-32F7-4D47-BC7C-5525006B0D86}">
      <dgm:prSet/>
      <dgm:spPr/>
      <dgm:t>
        <a:bodyPr/>
        <a:lstStyle/>
        <a:p>
          <a:pPr>
            <a:lnSpc>
              <a:spcPct val="100000"/>
            </a:lnSpc>
          </a:pPr>
          <a:endParaRPr lang="en-US"/>
        </a:p>
      </dgm:t>
    </dgm:pt>
    <dgm:pt modelId="{0C7503B2-D33D-4AFB-AD21-860C30E76818}">
      <dgm:prSet/>
      <dgm:spPr/>
      <dgm:t>
        <a:bodyPr/>
        <a:lstStyle/>
        <a:p>
          <a:pPr>
            <a:lnSpc>
              <a:spcPct val="100000"/>
            </a:lnSpc>
          </a:pPr>
          <a:r>
            <a:rPr lang="en-US" b="0" i="0" dirty="0"/>
            <a:t>Shipping service</a:t>
          </a:r>
          <a:endParaRPr lang="en-US" dirty="0"/>
        </a:p>
      </dgm:t>
    </dgm:pt>
    <dgm:pt modelId="{5373B8BE-B6E4-488E-A930-3E2C7D478C2D}" type="parTrans" cxnId="{D2C3D726-C67C-4624-BB1C-769848A66EB0}">
      <dgm:prSet/>
      <dgm:spPr/>
      <dgm:t>
        <a:bodyPr/>
        <a:lstStyle/>
        <a:p>
          <a:endParaRPr lang="en-US"/>
        </a:p>
      </dgm:t>
    </dgm:pt>
    <dgm:pt modelId="{32513342-F085-4B63-AFA3-C3DDCF481D4F}" type="sibTrans" cxnId="{D2C3D726-C67C-4624-BB1C-769848A66EB0}">
      <dgm:prSet/>
      <dgm:spPr/>
      <dgm:t>
        <a:bodyPr/>
        <a:lstStyle/>
        <a:p>
          <a:pPr>
            <a:lnSpc>
              <a:spcPct val="100000"/>
            </a:lnSpc>
          </a:pPr>
          <a:endParaRPr lang="en-US"/>
        </a:p>
      </dgm:t>
    </dgm:pt>
    <dgm:pt modelId="{D9A0B9AA-80A5-44A2-A807-92D510E2AA9A}">
      <dgm:prSet/>
      <dgm:spPr/>
      <dgm:t>
        <a:bodyPr/>
        <a:lstStyle/>
        <a:p>
          <a:pPr>
            <a:lnSpc>
              <a:spcPct val="100000"/>
            </a:lnSpc>
          </a:pPr>
          <a:r>
            <a:rPr lang="en-US" b="0" i="0" dirty="0"/>
            <a:t>Minimize meeting time</a:t>
          </a:r>
          <a:endParaRPr lang="en-US" dirty="0"/>
        </a:p>
      </dgm:t>
    </dgm:pt>
    <dgm:pt modelId="{423422B6-3180-4DC8-A7A6-5300DD78134C}" type="parTrans" cxnId="{F8B3B206-8FBB-46E2-9206-47CACA5A84BD}">
      <dgm:prSet/>
      <dgm:spPr/>
      <dgm:t>
        <a:bodyPr/>
        <a:lstStyle/>
        <a:p>
          <a:endParaRPr lang="en-US"/>
        </a:p>
      </dgm:t>
    </dgm:pt>
    <dgm:pt modelId="{A492CD96-C107-4B67-BED0-F49FB34B4F9D}" type="sibTrans" cxnId="{F8B3B206-8FBB-46E2-9206-47CACA5A84BD}">
      <dgm:prSet/>
      <dgm:spPr/>
      <dgm:t>
        <a:bodyPr/>
        <a:lstStyle/>
        <a:p>
          <a:pPr>
            <a:lnSpc>
              <a:spcPct val="100000"/>
            </a:lnSpc>
          </a:pPr>
          <a:endParaRPr lang="en-US"/>
        </a:p>
      </dgm:t>
    </dgm:pt>
    <dgm:pt modelId="{53ACDE31-56A2-4F46-A9CA-CA172B633C40}">
      <dgm:prSet/>
      <dgm:spPr/>
      <dgm:t>
        <a:bodyPr/>
        <a:lstStyle/>
        <a:p>
          <a:pPr>
            <a:lnSpc>
              <a:spcPct val="100000"/>
            </a:lnSpc>
          </a:pPr>
          <a:r>
            <a:rPr lang="en-US" b="0" i="0" dirty="0"/>
            <a:t>Consider buying gently used assets</a:t>
          </a:r>
          <a:endParaRPr lang="en-US" dirty="0"/>
        </a:p>
      </dgm:t>
    </dgm:pt>
    <dgm:pt modelId="{98D0FB9F-E059-49E0-BE04-E65926EE35BA}" type="parTrans" cxnId="{052F328C-4F67-4906-866E-87065A0D0ED7}">
      <dgm:prSet/>
      <dgm:spPr/>
      <dgm:t>
        <a:bodyPr/>
        <a:lstStyle/>
        <a:p>
          <a:endParaRPr lang="en-US"/>
        </a:p>
      </dgm:t>
    </dgm:pt>
    <dgm:pt modelId="{DD1416C5-E383-4FA0-9A7C-DC0CAC72BE16}" type="sibTrans" cxnId="{052F328C-4F67-4906-866E-87065A0D0ED7}">
      <dgm:prSet/>
      <dgm:spPr/>
      <dgm:t>
        <a:bodyPr/>
        <a:lstStyle/>
        <a:p>
          <a:pPr>
            <a:lnSpc>
              <a:spcPct val="100000"/>
            </a:lnSpc>
          </a:pPr>
          <a:endParaRPr lang="en-US"/>
        </a:p>
      </dgm:t>
    </dgm:pt>
    <dgm:pt modelId="{ECD83EC5-BE20-40FA-A684-D72D147D73CF}">
      <dgm:prSet/>
      <dgm:spPr/>
      <dgm:t>
        <a:bodyPr/>
        <a:lstStyle/>
        <a:p>
          <a:pPr>
            <a:lnSpc>
              <a:spcPct val="100000"/>
            </a:lnSpc>
          </a:pPr>
          <a:r>
            <a:rPr lang="en-US" b="0" i="0" dirty="0"/>
            <a:t>Utility conservation (electricity, gas, water)</a:t>
          </a:r>
          <a:endParaRPr lang="en-US" dirty="0"/>
        </a:p>
      </dgm:t>
    </dgm:pt>
    <dgm:pt modelId="{6C5A2295-FD5E-48EC-9BD1-60EEA15FCF84}" type="parTrans" cxnId="{0BB970FB-D976-4203-8312-485722CCF832}">
      <dgm:prSet/>
      <dgm:spPr/>
      <dgm:t>
        <a:bodyPr/>
        <a:lstStyle/>
        <a:p>
          <a:endParaRPr lang="en-US"/>
        </a:p>
      </dgm:t>
    </dgm:pt>
    <dgm:pt modelId="{793B8B2C-3332-401C-BE44-B268A947EABA}" type="sibTrans" cxnId="{0BB970FB-D976-4203-8312-485722CCF832}">
      <dgm:prSet/>
      <dgm:spPr/>
      <dgm:t>
        <a:bodyPr/>
        <a:lstStyle/>
        <a:p>
          <a:pPr>
            <a:lnSpc>
              <a:spcPct val="100000"/>
            </a:lnSpc>
          </a:pPr>
          <a:endParaRPr lang="en-US"/>
        </a:p>
      </dgm:t>
    </dgm:pt>
    <dgm:pt modelId="{41A04C5A-CCD6-43DD-84BD-82C6159C5952}">
      <dgm:prSet/>
      <dgm:spPr/>
      <dgm:t>
        <a:bodyPr/>
        <a:lstStyle/>
        <a:p>
          <a:pPr>
            <a:lnSpc>
              <a:spcPct val="100000"/>
            </a:lnSpc>
          </a:pPr>
          <a:r>
            <a:rPr lang="en-US" b="0" i="0" dirty="0"/>
            <a:t>Budget for taxes</a:t>
          </a:r>
          <a:endParaRPr lang="en-US" dirty="0"/>
        </a:p>
      </dgm:t>
    </dgm:pt>
    <dgm:pt modelId="{436D00D0-ED38-4CEC-9AA6-4D89459F75A7}" type="parTrans" cxnId="{C09FD413-678B-4C8F-97AC-454BBDBECC18}">
      <dgm:prSet/>
      <dgm:spPr/>
      <dgm:t>
        <a:bodyPr/>
        <a:lstStyle/>
        <a:p>
          <a:endParaRPr lang="en-US"/>
        </a:p>
      </dgm:t>
    </dgm:pt>
    <dgm:pt modelId="{1D08CADD-3A25-4AFC-A3C6-3F67B038C698}" type="sibTrans" cxnId="{C09FD413-678B-4C8F-97AC-454BBDBECC18}">
      <dgm:prSet/>
      <dgm:spPr/>
      <dgm:t>
        <a:bodyPr/>
        <a:lstStyle/>
        <a:p>
          <a:pPr>
            <a:lnSpc>
              <a:spcPct val="100000"/>
            </a:lnSpc>
          </a:pPr>
          <a:endParaRPr lang="en-US"/>
        </a:p>
      </dgm:t>
    </dgm:pt>
    <dgm:pt modelId="{9E79A68F-834E-4E2E-8FC0-641D0DA19BF8}">
      <dgm:prSet/>
      <dgm:spPr/>
      <dgm:t>
        <a:bodyPr/>
        <a:lstStyle/>
        <a:p>
          <a:pPr>
            <a:lnSpc>
              <a:spcPct val="100000"/>
            </a:lnSpc>
          </a:pPr>
          <a:r>
            <a:rPr lang="en-US" b="0" i="0" dirty="0"/>
            <a:t>Fuel-efficient automobile</a:t>
          </a:r>
          <a:endParaRPr lang="en-US" dirty="0"/>
        </a:p>
      </dgm:t>
    </dgm:pt>
    <dgm:pt modelId="{58CF9CF2-1F67-4285-A90A-24E7726C2460}" type="parTrans" cxnId="{73E2CF14-F1B9-4C8A-BA9E-E49B2F2D4549}">
      <dgm:prSet/>
      <dgm:spPr/>
      <dgm:t>
        <a:bodyPr/>
        <a:lstStyle/>
        <a:p>
          <a:endParaRPr lang="en-US"/>
        </a:p>
      </dgm:t>
    </dgm:pt>
    <dgm:pt modelId="{CCF8E4F2-5483-4B59-8668-46AD1D1D586B}" type="sibTrans" cxnId="{73E2CF14-F1B9-4C8A-BA9E-E49B2F2D4549}">
      <dgm:prSet/>
      <dgm:spPr/>
      <dgm:t>
        <a:bodyPr/>
        <a:lstStyle/>
        <a:p>
          <a:pPr>
            <a:lnSpc>
              <a:spcPct val="100000"/>
            </a:lnSpc>
          </a:pPr>
          <a:endParaRPr lang="en-US"/>
        </a:p>
      </dgm:t>
    </dgm:pt>
    <dgm:pt modelId="{4214EF2C-653B-44F0-8F9C-693A5250C858}">
      <dgm:prSet/>
      <dgm:spPr/>
      <dgm:t>
        <a:bodyPr/>
        <a:lstStyle/>
        <a:p>
          <a:pPr>
            <a:lnSpc>
              <a:spcPct val="100000"/>
            </a:lnSpc>
          </a:pPr>
          <a:r>
            <a:rPr lang="en-US" b="0" i="0" dirty="0"/>
            <a:t>Business-friendly credit card</a:t>
          </a:r>
          <a:endParaRPr lang="en-US" dirty="0"/>
        </a:p>
      </dgm:t>
    </dgm:pt>
    <dgm:pt modelId="{5EDB69DF-B58F-433D-AE4E-6BBE9C02EFE9}" type="parTrans" cxnId="{74A69F3A-5B21-4E98-97EE-75B920A5D83A}">
      <dgm:prSet/>
      <dgm:spPr/>
      <dgm:t>
        <a:bodyPr/>
        <a:lstStyle/>
        <a:p>
          <a:endParaRPr lang="en-US"/>
        </a:p>
      </dgm:t>
    </dgm:pt>
    <dgm:pt modelId="{3A812664-8FEC-4B33-9D8A-D16341BD90F4}" type="sibTrans" cxnId="{74A69F3A-5B21-4E98-97EE-75B920A5D83A}">
      <dgm:prSet/>
      <dgm:spPr/>
      <dgm:t>
        <a:bodyPr/>
        <a:lstStyle/>
        <a:p>
          <a:pPr>
            <a:lnSpc>
              <a:spcPct val="100000"/>
            </a:lnSpc>
          </a:pPr>
          <a:endParaRPr lang="en-US"/>
        </a:p>
      </dgm:t>
    </dgm:pt>
    <dgm:pt modelId="{03698EA1-5FFB-44B1-84E2-E8768C80DDB7}">
      <dgm:prSet/>
      <dgm:spPr/>
      <dgm:t>
        <a:bodyPr/>
        <a:lstStyle/>
        <a:p>
          <a:pPr>
            <a:lnSpc>
              <a:spcPct val="100000"/>
            </a:lnSpc>
          </a:pPr>
          <a:r>
            <a:rPr lang="en-US" b="0" i="0" dirty="0"/>
            <a:t>Reduce Software Expense</a:t>
          </a:r>
          <a:endParaRPr lang="en-US" dirty="0"/>
        </a:p>
      </dgm:t>
    </dgm:pt>
    <dgm:pt modelId="{4B4087B3-04C1-4931-A4DA-916AA97027A7}" type="parTrans" cxnId="{708040AA-5548-4F09-9902-EF1910518A58}">
      <dgm:prSet/>
      <dgm:spPr/>
      <dgm:t>
        <a:bodyPr/>
        <a:lstStyle/>
        <a:p>
          <a:endParaRPr lang="en-US"/>
        </a:p>
      </dgm:t>
    </dgm:pt>
    <dgm:pt modelId="{31780989-AC25-4586-B863-0F44820F440E}" type="sibTrans" cxnId="{708040AA-5548-4F09-9902-EF1910518A58}">
      <dgm:prSet/>
      <dgm:spPr/>
      <dgm:t>
        <a:bodyPr/>
        <a:lstStyle/>
        <a:p>
          <a:endParaRPr lang="en-US"/>
        </a:p>
      </dgm:t>
    </dgm:pt>
    <dgm:pt modelId="{226A4774-E868-4ADF-8F50-B7B6AB776A89}" type="pres">
      <dgm:prSet presAssocID="{CB94B633-94BF-4186-97EE-51D208DBB9A8}" presName="root" presStyleCnt="0">
        <dgm:presLayoutVars>
          <dgm:dir/>
          <dgm:resizeHandles val="exact"/>
        </dgm:presLayoutVars>
      </dgm:prSet>
      <dgm:spPr/>
    </dgm:pt>
    <dgm:pt modelId="{3B052CFA-653D-44EC-9C99-E537EEB7E2DE}" type="pres">
      <dgm:prSet presAssocID="{CB94B633-94BF-4186-97EE-51D208DBB9A8}" presName="container" presStyleCnt="0">
        <dgm:presLayoutVars>
          <dgm:dir/>
          <dgm:resizeHandles val="exact"/>
        </dgm:presLayoutVars>
      </dgm:prSet>
      <dgm:spPr/>
    </dgm:pt>
    <dgm:pt modelId="{63A8F988-B61C-41A7-BDAC-D2CC59A01878}" type="pres">
      <dgm:prSet presAssocID="{3449C6A0-4D21-467A-9E96-9AD18D6F5555}" presName="compNode" presStyleCnt="0"/>
      <dgm:spPr/>
    </dgm:pt>
    <dgm:pt modelId="{D3E67A56-82ED-41B9-AB3D-AE8FF4BACEE6}" type="pres">
      <dgm:prSet presAssocID="{3449C6A0-4D21-467A-9E96-9AD18D6F5555}" presName="iconBgRect" presStyleLbl="bgShp" presStyleIdx="0" presStyleCnt="9"/>
      <dgm:spPr/>
    </dgm:pt>
    <dgm:pt modelId="{34FC1273-8EA9-4D95-A9DF-6BEEC2F56C9A}" type="pres">
      <dgm:prSet presAssocID="{3449C6A0-4D21-467A-9E96-9AD18D6F5555}" presName="iconRect" presStyleLbl="node1" presStyleIdx="0" presStyleCnt="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rinter"/>
        </a:ext>
      </dgm:extLst>
    </dgm:pt>
    <dgm:pt modelId="{FBF5859B-6FEF-4001-AE14-0FA3E1907C80}" type="pres">
      <dgm:prSet presAssocID="{3449C6A0-4D21-467A-9E96-9AD18D6F5555}" presName="spaceRect" presStyleCnt="0"/>
      <dgm:spPr/>
    </dgm:pt>
    <dgm:pt modelId="{4F2C661B-2D80-488A-AAC6-CE24C146A776}" type="pres">
      <dgm:prSet presAssocID="{3449C6A0-4D21-467A-9E96-9AD18D6F5555}" presName="textRect" presStyleLbl="revTx" presStyleIdx="0" presStyleCnt="9">
        <dgm:presLayoutVars>
          <dgm:chMax val="1"/>
          <dgm:chPref val="1"/>
        </dgm:presLayoutVars>
      </dgm:prSet>
      <dgm:spPr/>
    </dgm:pt>
    <dgm:pt modelId="{93FB5A77-ADC3-4851-87E3-16381D0B22D9}" type="pres">
      <dgm:prSet presAssocID="{FE51F984-8073-42E5-A689-8DA4DC62B3AE}" presName="sibTrans" presStyleLbl="sibTrans2D1" presStyleIdx="0" presStyleCnt="0"/>
      <dgm:spPr/>
    </dgm:pt>
    <dgm:pt modelId="{4896B88F-D66B-4B6E-8845-DB8493D50F19}" type="pres">
      <dgm:prSet presAssocID="{0C7503B2-D33D-4AFB-AD21-860C30E76818}" presName="compNode" presStyleCnt="0"/>
      <dgm:spPr/>
    </dgm:pt>
    <dgm:pt modelId="{4937E707-F91E-41EA-99F0-29E02A1A0D1D}" type="pres">
      <dgm:prSet presAssocID="{0C7503B2-D33D-4AFB-AD21-860C30E76818}" presName="iconBgRect" presStyleLbl="bgShp" presStyleIdx="1" presStyleCnt="9"/>
      <dgm:spPr/>
    </dgm:pt>
    <dgm:pt modelId="{1A546C33-4F05-41B6-9518-A5BB15236BB4}" type="pres">
      <dgm:prSet presAssocID="{0C7503B2-D33D-4AFB-AD21-860C30E76818}" presName="iconRect" presStyleLbl="node1" presStyleIdx="1" presStyleCnt="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Truck"/>
        </a:ext>
      </dgm:extLst>
    </dgm:pt>
    <dgm:pt modelId="{2B91E9E3-DC74-4AA6-8C21-3C3609A30E52}" type="pres">
      <dgm:prSet presAssocID="{0C7503B2-D33D-4AFB-AD21-860C30E76818}" presName="spaceRect" presStyleCnt="0"/>
      <dgm:spPr/>
    </dgm:pt>
    <dgm:pt modelId="{106F3573-20E1-48C0-A92E-4C5C8EEDD5E6}" type="pres">
      <dgm:prSet presAssocID="{0C7503B2-D33D-4AFB-AD21-860C30E76818}" presName="textRect" presStyleLbl="revTx" presStyleIdx="1" presStyleCnt="9">
        <dgm:presLayoutVars>
          <dgm:chMax val="1"/>
          <dgm:chPref val="1"/>
        </dgm:presLayoutVars>
      </dgm:prSet>
      <dgm:spPr/>
    </dgm:pt>
    <dgm:pt modelId="{FBA3A128-77F0-40D8-B4A0-918766903E44}" type="pres">
      <dgm:prSet presAssocID="{32513342-F085-4B63-AFA3-C3DDCF481D4F}" presName="sibTrans" presStyleLbl="sibTrans2D1" presStyleIdx="0" presStyleCnt="0"/>
      <dgm:spPr/>
    </dgm:pt>
    <dgm:pt modelId="{657C60F6-934D-4637-AA43-2596519294AE}" type="pres">
      <dgm:prSet presAssocID="{D9A0B9AA-80A5-44A2-A807-92D510E2AA9A}" presName="compNode" presStyleCnt="0"/>
      <dgm:spPr/>
    </dgm:pt>
    <dgm:pt modelId="{17F2AE31-E3A3-4543-8C61-6BB9B637CD4F}" type="pres">
      <dgm:prSet presAssocID="{D9A0B9AA-80A5-44A2-A807-92D510E2AA9A}" presName="iconBgRect" presStyleLbl="bgShp" presStyleIdx="2" presStyleCnt="9"/>
      <dgm:spPr/>
    </dgm:pt>
    <dgm:pt modelId="{1464CB35-743A-4776-874F-302E4BF408E0}" type="pres">
      <dgm:prSet presAssocID="{D9A0B9AA-80A5-44A2-A807-92D510E2AA9A}" presName="iconRect" presStyleLbl="node1" presStyleIdx="2" presStyleCnt="9"/>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topwatch"/>
        </a:ext>
      </dgm:extLst>
    </dgm:pt>
    <dgm:pt modelId="{07C10652-B77C-42D2-9373-37509753487F}" type="pres">
      <dgm:prSet presAssocID="{D9A0B9AA-80A5-44A2-A807-92D510E2AA9A}" presName="spaceRect" presStyleCnt="0"/>
      <dgm:spPr/>
    </dgm:pt>
    <dgm:pt modelId="{ADC7C09D-AADC-484C-8F57-D8257C45E72C}" type="pres">
      <dgm:prSet presAssocID="{D9A0B9AA-80A5-44A2-A807-92D510E2AA9A}" presName="textRect" presStyleLbl="revTx" presStyleIdx="2" presStyleCnt="9">
        <dgm:presLayoutVars>
          <dgm:chMax val="1"/>
          <dgm:chPref val="1"/>
        </dgm:presLayoutVars>
      </dgm:prSet>
      <dgm:spPr/>
    </dgm:pt>
    <dgm:pt modelId="{00DB4CF3-B993-42CA-A5E2-D3472856441C}" type="pres">
      <dgm:prSet presAssocID="{A492CD96-C107-4B67-BED0-F49FB34B4F9D}" presName="sibTrans" presStyleLbl="sibTrans2D1" presStyleIdx="0" presStyleCnt="0"/>
      <dgm:spPr/>
    </dgm:pt>
    <dgm:pt modelId="{2864ACE3-F9B5-4BD7-A1A1-67F1ED93AD1B}" type="pres">
      <dgm:prSet presAssocID="{53ACDE31-56A2-4F46-A9CA-CA172B633C40}" presName="compNode" presStyleCnt="0"/>
      <dgm:spPr/>
    </dgm:pt>
    <dgm:pt modelId="{653319F1-06B3-47D0-83C0-F9DC6F72C2E5}" type="pres">
      <dgm:prSet presAssocID="{53ACDE31-56A2-4F46-A9CA-CA172B633C40}" presName="iconBgRect" presStyleLbl="bgShp" presStyleIdx="3" presStyleCnt="9"/>
      <dgm:spPr/>
    </dgm:pt>
    <dgm:pt modelId="{ECBEA395-2A1E-4791-BE97-E993832DD1E6}" type="pres">
      <dgm:prSet presAssocID="{53ACDE31-56A2-4F46-A9CA-CA172B633C40}" presName="iconRect" presStyleLbl="node1" presStyleIdx="3" presStyleCnt="9"/>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House"/>
        </a:ext>
      </dgm:extLst>
    </dgm:pt>
    <dgm:pt modelId="{A83510AD-00E7-4A6F-9B0F-8709FC97BA1F}" type="pres">
      <dgm:prSet presAssocID="{53ACDE31-56A2-4F46-A9CA-CA172B633C40}" presName="spaceRect" presStyleCnt="0"/>
      <dgm:spPr/>
    </dgm:pt>
    <dgm:pt modelId="{54DA92A1-2FEE-4F87-95DD-3EBAFFE14027}" type="pres">
      <dgm:prSet presAssocID="{53ACDE31-56A2-4F46-A9CA-CA172B633C40}" presName="textRect" presStyleLbl="revTx" presStyleIdx="3" presStyleCnt="9">
        <dgm:presLayoutVars>
          <dgm:chMax val="1"/>
          <dgm:chPref val="1"/>
        </dgm:presLayoutVars>
      </dgm:prSet>
      <dgm:spPr/>
    </dgm:pt>
    <dgm:pt modelId="{73FD45F6-5AF4-46F0-A935-FD811CCDA45B}" type="pres">
      <dgm:prSet presAssocID="{DD1416C5-E383-4FA0-9A7C-DC0CAC72BE16}" presName="sibTrans" presStyleLbl="sibTrans2D1" presStyleIdx="0" presStyleCnt="0"/>
      <dgm:spPr/>
    </dgm:pt>
    <dgm:pt modelId="{1A4ACA29-A04B-427C-9638-6AA6E181C442}" type="pres">
      <dgm:prSet presAssocID="{ECD83EC5-BE20-40FA-A684-D72D147D73CF}" presName="compNode" presStyleCnt="0"/>
      <dgm:spPr/>
    </dgm:pt>
    <dgm:pt modelId="{8009F11A-48D2-40A8-8957-E5AF81BEC3A9}" type="pres">
      <dgm:prSet presAssocID="{ECD83EC5-BE20-40FA-A684-D72D147D73CF}" presName="iconBgRect" presStyleLbl="bgShp" presStyleIdx="4" presStyleCnt="9"/>
      <dgm:spPr/>
    </dgm:pt>
    <dgm:pt modelId="{495A52C6-9784-4564-AB59-2B562B3935CB}" type="pres">
      <dgm:prSet presAssocID="{ECD83EC5-BE20-40FA-A684-D72D147D73CF}" presName="iconRect" presStyleLbl="node1" presStyleIdx="4" presStyleCnt="9"/>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Electrician"/>
        </a:ext>
      </dgm:extLst>
    </dgm:pt>
    <dgm:pt modelId="{8ABBE740-8692-49EB-92BE-4F4FBCDD9A45}" type="pres">
      <dgm:prSet presAssocID="{ECD83EC5-BE20-40FA-A684-D72D147D73CF}" presName="spaceRect" presStyleCnt="0"/>
      <dgm:spPr/>
    </dgm:pt>
    <dgm:pt modelId="{EADED032-3FBF-4E78-A6B8-79FC6B6B2F83}" type="pres">
      <dgm:prSet presAssocID="{ECD83EC5-BE20-40FA-A684-D72D147D73CF}" presName="textRect" presStyleLbl="revTx" presStyleIdx="4" presStyleCnt="9">
        <dgm:presLayoutVars>
          <dgm:chMax val="1"/>
          <dgm:chPref val="1"/>
        </dgm:presLayoutVars>
      </dgm:prSet>
      <dgm:spPr/>
    </dgm:pt>
    <dgm:pt modelId="{E94039B2-5728-4C8E-B552-D826598256BE}" type="pres">
      <dgm:prSet presAssocID="{793B8B2C-3332-401C-BE44-B268A947EABA}" presName="sibTrans" presStyleLbl="sibTrans2D1" presStyleIdx="0" presStyleCnt="0"/>
      <dgm:spPr/>
    </dgm:pt>
    <dgm:pt modelId="{9D2786F2-5CE7-4CEA-AB81-10765CD25D22}" type="pres">
      <dgm:prSet presAssocID="{41A04C5A-CCD6-43DD-84BD-82C6159C5952}" presName="compNode" presStyleCnt="0"/>
      <dgm:spPr/>
    </dgm:pt>
    <dgm:pt modelId="{855368DB-3188-4212-8CAB-46B4ABD3B604}" type="pres">
      <dgm:prSet presAssocID="{41A04C5A-CCD6-43DD-84BD-82C6159C5952}" presName="iconBgRect" presStyleLbl="bgShp" presStyleIdx="5" presStyleCnt="9"/>
      <dgm:spPr/>
    </dgm:pt>
    <dgm:pt modelId="{5CA4E3BE-E9B7-4A74-A3BB-A58DA8D1FDAB}" type="pres">
      <dgm:prSet presAssocID="{41A04C5A-CCD6-43DD-84BD-82C6159C5952}" presName="iconRect" presStyleLbl="node1" presStyleIdx="5" presStyleCnt="9"/>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Money"/>
        </a:ext>
      </dgm:extLst>
    </dgm:pt>
    <dgm:pt modelId="{4CE64349-43D2-41A9-9138-D0769BB1CE3C}" type="pres">
      <dgm:prSet presAssocID="{41A04C5A-CCD6-43DD-84BD-82C6159C5952}" presName="spaceRect" presStyleCnt="0"/>
      <dgm:spPr/>
    </dgm:pt>
    <dgm:pt modelId="{262C5BB1-BC38-4EF0-A056-7D3528A5B315}" type="pres">
      <dgm:prSet presAssocID="{41A04C5A-CCD6-43DD-84BD-82C6159C5952}" presName="textRect" presStyleLbl="revTx" presStyleIdx="5" presStyleCnt="9">
        <dgm:presLayoutVars>
          <dgm:chMax val="1"/>
          <dgm:chPref val="1"/>
        </dgm:presLayoutVars>
      </dgm:prSet>
      <dgm:spPr/>
    </dgm:pt>
    <dgm:pt modelId="{0C4FD0A9-A932-4D54-B137-0B7B456AA797}" type="pres">
      <dgm:prSet presAssocID="{1D08CADD-3A25-4AFC-A3C6-3F67B038C698}" presName="sibTrans" presStyleLbl="sibTrans2D1" presStyleIdx="0" presStyleCnt="0"/>
      <dgm:spPr/>
    </dgm:pt>
    <dgm:pt modelId="{99C66AD6-FC58-4297-8ADF-40D1B15C5AD9}" type="pres">
      <dgm:prSet presAssocID="{9E79A68F-834E-4E2E-8FC0-641D0DA19BF8}" presName="compNode" presStyleCnt="0"/>
      <dgm:spPr/>
    </dgm:pt>
    <dgm:pt modelId="{4202F933-51E5-47EC-A521-96102C469343}" type="pres">
      <dgm:prSet presAssocID="{9E79A68F-834E-4E2E-8FC0-641D0DA19BF8}" presName="iconBgRect" presStyleLbl="bgShp" presStyleIdx="6" presStyleCnt="9"/>
      <dgm:spPr/>
    </dgm:pt>
    <dgm:pt modelId="{0CA53200-D8A6-4E67-A695-32319B2D1589}" type="pres">
      <dgm:prSet presAssocID="{9E79A68F-834E-4E2E-8FC0-641D0DA19BF8}" presName="iconRect" presStyleLbl="node1" presStyleIdx="6" presStyleCnt="9"/>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dgm:spPr>
      <dgm:extLst>
        <a:ext uri="{E40237B7-FDA0-4F09-8148-C483321AD2D9}">
          <dgm14:cNvPr xmlns:dgm14="http://schemas.microsoft.com/office/drawing/2010/diagram" id="0" name="" descr="Car"/>
        </a:ext>
      </dgm:extLst>
    </dgm:pt>
    <dgm:pt modelId="{09FD9E97-2477-4666-967F-2B47F29C8B96}" type="pres">
      <dgm:prSet presAssocID="{9E79A68F-834E-4E2E-8FC0-641D0DA19BF8}" presName="spaceRect" presStyleCnt="0"/>
      <dgm:spPr/>
    </dgm:pt>
    <dgm:pt modelId="{44898C9D-34C1-4AE3-A2E0-D8D7A8F55BBB}" type="pres">
      <dgm:prSet presAssocID="{9E79A68F-834E-4E2E-8FC0-641D0DA19BF8}" presName="textRect" presStyleLbl="revTx" presStyleIdx="6" presStyleCnt="9">
        <dgm:presLayoutVars>
          <dgm:chMax val="1"/>
          <dgm:chPref val="1"/>
        </dgm:presLayoutVars>
      </dgm:prSet>
      <dgm:spPr/>
    </dgm:pt>
    <dgm:pt modelId="{CBD71123-EE4B-4917-8DF0-357AFB2B65B0}" type="pres">
      <dgm:prSet presAssocID="{CCF8E4F2-5483-4B59-8668-46AD1D1D586B}" presName="sibTrans" presStyleLbl="sibTrans2D1" presStyleIdx="0" presStyleCnt="0"/>
      <dgm:spPr/>
    </dgm:pt>
    <dgm:pt modelId="{77611424-E48F-436C-9E06-2655EF0EEEFB}" type="pres">
      <dgm:prSet presAssocID="{4214EF2C-653B-44F0-8F9C-693A5250C858}" presName="compNode" presStyleCnt="0"/>
      <dgm:spPr/>
    </dgm:pt>
    <dgm:pt modelId="{A138A120-FF0E-4B90-B54C-5E261D5B6BAB}" type="pres">
      <dgm:prSet presAssocID="{4214EF2C-653B-44F0-8F9C-693A5250C858}" presName="iconBgRect" presStyleLbl="bgShp" presStyleIdx="7" presStyleCnt="9"/>
      <dgm:spPr/>
    </dgm:pt>
    <dgm:pt modelId="{A7094C1A-C6FA-4FF8-BCB8-1CE02F63E216}" type="pres">
      <dgm:prSet presAssocID="{4214EF2C-653B-44F0-8F9C-693A5250C858}" presName="iconRect" presStyleLbl="node1" presStyleIdx="7" presStyleCnt="9"/>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dgm:spPr>
      <dgm:extLst>
        <a:ext uri="{E40237B7-FDA0-4F09-8148-C483321AD2D9}">
          <dgm14:cNvPr xmlns:dgm14="http://schemas.microsoft.com/office/drawing/2010/diagram" id="0" name="" descr="Credit card"/>
        </a:ext>
      </dgm:extLst>
    </dgm:pt>
    <dgm:pt modelId="{F44F45EC-3904-4693-88B2-028BCC1C2D70}" type="pres">
      <dgm:prSet presAssocID="{4214EF2C-653B-44F0-8F9C-693A5250C858}" presName="spaceRect" presStyleCnt="0"/>
      <dgm:spPr/>
    </dgm:pt>
    <dgm:pt modelId="{80896973-E843-4AAC-8348-1396BF63F98E}" type="pres">
      <dgm:prSet presAssocID="{4214EF2C-653B-44F0-8F9C-693A5250C858}" presName="textRect" presStyleLbl="revTx" presStyleIdx="7" presStyleCnt="9">
        <dgm:presLayoutVars>
          <dgm:chMax val="1"/>
          <dgm:chPref val="1"/>
        </dgm:presLayoutVars>
      </dgm:prSet>
      <dgm:spPr/>
    </dgm:pt>
    <dgm:pt modelId="{EE59A2DC-6860-43CB-8EBA-9D77CE86567E}" type="pres">
      <dgm:prSet presAssocID="{3A812664-8FEC-4B33-9D8A-D16341BD90F4}" presName="sibTrans" presStyleLbl="sibTrans2D1" presStyleIdx="0" presStyleCnt="0"/>
      <dgm:spPr/>
    </dgm:pt>
    <dgm:pt modelId="{D6CA18CC-6660-4397-9AF6-DFC96EC336CC}" type="pres">
      <dgm:prSet presAssocID="{03698EA1-5FFB-44B1-84E2-E8768C80DDB7}" presName="compNode" presStyleCnt="0"/>
      <dgm:spPr/>
    </dgm:pt>
    <dgm:pt modelId="{9509E7DB-6EFF-41EC-844D-2A210611CEEB}" type="pres">
      <dgm:prSet presAssocID="{03698EA1-5FFB-44B1-84E2-E8768C80DDB7}" presName="iconBgRect" presStyleLbl="bgShp" presStyleIdx="8" presStyleCnt="9"/>
      <dgm:spPr/>
    </dgm:pt>
    <dgm:pt modelId="{549CAE1B-FA2A-4186-B5D5-504DD471F8E9}" type="pres">
      <dgm:prSet presAssocID="{03698EA1-5FFB-44B1-84E2-E8768C80DDB7}" presName="iconRect" presStyleLbl="node1" presStyleIdx="8" presStyleCnt="9"/>
      <dgm:spPr>
        <a:blipFill>
          <a:blip xmlns:r="http://schemas.openxmlformats.org/officeDocument/2006/relationships"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rcRect/>
          <a:stretch>
            <a:fillRect/>
          </a:stretch>
        </a:blipFill>
      </dgm:spPr>
      <dgm:extLst>
        <a:ext uri="{E40237B7-FDA0-4F09-8148-C483321AD2D9}">
          <dgm14:cNvPr xmlns:dgm14="http://schemas.microsoft.com/office/drawing/2010/diagram" id="0" name="" descr="Disk outline"/>
        </a:ext>
      </dgm:extLst>
    </dgm:pt>
    <dgm:pt modelId="{6D68E821-D685-4675-A070-4B59534C8188}" type="pres">
      <dgm:prSet presAssocID="{03698EA1-5FFB-44B1-84E2-E8768C80DDB7}" presName="spaceRect" presStyleCnt="0"/>
      <dgm:spPr/>
    </dgm:pt>
    <dgm:pt modelId="{CB6B5C27-DF24-45C9-920C-491C0EBC3ED1}" type="pres">
      <dgm:prSet presAssocID="{03698EA1-5FFB-44B1-84E2-E8768C80DDB7}" presName="textRect" presStyleLbl="revTx" presStyleIdx="8" presStyleCnt="9">
        <dgm:presLayoutVars>
          <dgm:chMax val="1"/>
          <dgm:chPref val="1"/>
        </dgm:presLayoutVars>
      </dgm:prSet>
      <dgm:spPr/>
    </dgm:pt>
  </dgm:ptLst>
  <dgm:cxnLst>
    <dgm:cxn modelId="{F8B3B206-8FBB-46E2-9206-47CACA5A84BD}" srcId="{CB94B633-94BF-4186-97EE-51D208DBB9A8}" destId="{D9A0B9AA-80A5-44A2-A807-92D510E2AA9A}" srcOrd="2" destOrd="0" parTransId="{423422B6-3180-4DC8-A7A6-5300DD78134C}" sibTransId="{A492CD96-C107-4B67-BED0-F49FB34B4F9D}"/>
    <dgm:cxn modelId="{4FD4FE10-32F7-4D47-BC7C-5525006B0D86}" srcId="{CB94B633-94BF-4186-97EE-51D208DBB9A8}" destId="{3449C6A0-4D21-467A-9E96-9AD18D6F5555}" srcOrd="0" destOrd="0" parTransId="{DC71A481-6E3D-4034-ACDF-C4C9BB199422}" sibTransId="{FE51F984-8073-42E5-A689-8DA4DC62B3AE}"/>
    <dgm:cxn modelId="{C09FD413-678B-4C8F-97AC-454BBDBECC18}" srcId="{CB94B633-94BF-4186-97EE-51D208DBB9A8}" destId="{41A04C5A-CCD6-43DD-84BD-82C6159C5952}" srcOrd="5" destOrd="0" parTransId="{436D00D0-ED38-4CEC-9AA6-4D89459F75A7}" sibTransId="{1D08CADD-3A25-4AFC-A3C6-3F67B038C698}"/>
    <dgm:cxn modelId="{73E2CF14-F1B9-4C8A-BA9E-E49B2F2D4549}" srcId="{CB94B633-94BF-4186-97EE-51D208DBB9A8}" destId="{9E79A68F-834E-4E2E-8FC0-641D0DA19BF8}" srcOrd="6" destOrd="0" parTransId="{58CF9CF2-1F67-4285-A90A-24E7726C2460}" sibTransId="{CCF8E4F2-5483-4B59-8668-46AD1D1D586B}"/>
    <dgm:cxn modelId="{D2C3D726-C67C-4624-BB1C-769848A66EB0}" srcId="{CB94B633-94BF-4186-97EE-51D208DBB9A8}" destId="{0C7503B2-D33D-4AFB-AD21-860C30E76818}" srcOrd="1" destOrd="0" parTransId="{5373B8BE-B6E4-488E-A930-3E2C7D478C2D}" sibTransId="{32513342-F085-4B63-AFA3-C3DDCF481D4F}"/>
    <dgm:cxn modelId="{EE6E2F2D-ECA8-4457-BB50-9132933EA52C}" type="presOf" srcId="{CCF8E4F2-5483-4B59-8668-46AD1D1D586B}" destId="{CBD71123-EE4B-4917-8DF0-357AFB2B65B0}" srcOrd="0" destOrd="0" presId="urn:microsoft.com/office/officeart/2018/2/layout/IconCircleList"/>
    <dgm:cxn modelId="{AA337732-5241-49F6-A0C2-2D97BA7D358A}" type="presOf" srcId="{41A04C5A-CCD6-43DD-84BD-82C6159C5952}" destId="{262C5BB1-BC38-4EF0-A056-7D3528A5B315}" srcOrd="0" destOrd="0" presId="urn:microsoft.com/office/officeart/2018/2/layout/IconCircleList"/>
    <dgm:cxn modelId="{74A69F3A-5B21-4E98-97EE-75B920A5D83A}" srcId="{CB94B633-94BF-4186-97EE-51D208DBB9A8}" destId="{4214EF2C-653B-44F0-8F9C-693A5250C858}" srcOrd="7" destOrd="0" parTransId="{5EDB69DF-B58F-433D-AE4E-6BBE9C02EFE9}" sibTransId="{3A812664-8FEC-4B33-9D8A-D16341BD90F4}"/>
    <dgm:cxn modelId="{B8B50E40-B88C-4EE4-AB82-3AAB84DC64B8}" type="presOf" srcId="{53ACDE31-56A2-4F46-A9CA-CA172B633C40}" destId="{54DA92A1-2FEE-4F87-95DD-3EBAFFE14027}" srcOrd="0" destOrd="0" presId="urn:microsoft.com/office/officeart/2018/2/layout/IconCircleList"/>
    <dgm:cxn modelId="{9F84BF7C-0E67-4AEE-9BED-6361DB9BB648}" type="presOf" srcId="{4214EF2C-653B-44F0-8F9C-693A5250C858}" destId="{80896973-E843-4AAC-8348-1396BF63F98E}" srcOrd="0" destOrd="0" presId="urn:microsoft.com/office/officeart/2018/2/layout/IconCircleList"/>
    <dgm:cxn modelId="{1A89C680-0576-412C-BF3B-DEBFA291013B}" type="presOf" srcId="{3A812664-8FEC-4B33-9D8A-D16341BD90F4}" destId="{EE59A2DC-6860-43CB-8EBA-9D77CE86567E}" srcOrd="0" destOrd="0" presId="urn:microsoft.com/office/officeart/2018/2/layout/IconCircleList"/>
    <dgm:cxn modelId="{ED97BA89-6A43-417B-9A3F-6B77C59AFC0F}" type="presOf" srcId="{03698EA1-5FFB-44B1-84E2-E8768C80DDB7}" destId="{CB6B5C27-DF24-45C9-920C-491C0EBC3ED1}" srcOrd="0" destOrd="0" presId="urn:microsoft.com/office/officeart/2018/2/layout/IconCircleList"/>
    <dgm:cxn modelId="{052F328C-4F67-4906-866E-87065A0D0ED7}" srcId="{CB94B633-94BF-4186-97EE-51D208DBB9A8}" destId="{53ACDE31-56A2-4F46-A9CA-CA172B633C40}" srcOrd="3" destOrd="0" parTransId="{98D0FB9F-E059-49E0-BE04-E65926EE35BA}" sibTransId="{DD1416C5-E383-4FA0-9A7C-DC0CAC72BE16}"/>
    <dgm:cxn modelId="{21760791-B28B-4723-B606-FA69336713FE}" type="presOf" srcId="{1D08CADD-3A25-4AFC-A3C6-3F67B038C698}" destId="{0C4FD0A9-A932-4D54-B137-0B7B456AA797}" srcOrd="0" destOrd="0" presId="urn:microsoft.com/office/officeart/2018/2/layout/IconCircleList"/>
    <dgm:cxn modelId="{770E1591-9774-44C6-ADF0-A565C460A048}" type="presOf" srcId="{DD1416C5-E383-4FA0-9A7C-DC0CAC72BE16}" destId="{73FD45F6-5AF4-46F0-A935-FD811CCDA45B}" srcOrd="0" destOrd="0" presId="urn:microsoft.com/office/officeart/2018/2/layout/IconCircleList"/>
    <dgm:cxn modelId="{206EB49F-1002-4EAF-AEA0-81D537E7A104}" type="presOf" srcId="{32513342-F085-4B63-AFA3-C3DDCF481D4F}" destId="{FBA3A128-77F0-40D8-B4A0-918766903E44}" srcOrd="0" destOrd="0" presId="urn:microsoft.com/office/officeart/2018/2/layout/IconCircleList"/>
    <dgm:cxn modelId="{F1E429A1-5280-4742-8130-A1431C320B1C}" type="presOf" srcId="{3449C6A0-4D21-467A-9E96-9AD18D6F5555}" destId="{4F2C661B-2D80-488A-AAC6-CE24C146A776}" srcOrd="0" destOrd="0" presId="urn:microsoft.com/office/officeart/2018/2/layout/IconCircleList"/>
    <dgm:cxn modelId="{708040AA-5548-4F09-9902-EF1910518A58}" srcId="{CB94B633-94BF-4186-97EE-51D208DBB9A8}" destId="{03698EA1-5FFB-44B1-84E2-E8768C80DDB7}" srcOrd="8" destOrd="0" parTransId="{4B4087B3-04C1-4931-A4DA-916AA97027A7}" sibTransId="{31780989-AC25-4586-B863-0F44820F440E}"/>
    <dgm:cxn modelId="{7792CFB2-163D-4C96-8AF2-CA517A1426BF}" type="presOf" srcId="{A492CD96-C107-4B67-BED0-F49FB34B4F9D}" destId="{00DB4CF3-B993-42CA-A5E2-D3472856441C}" srcOrd="0" destOrd="0" presId="urn:microsoft.com/office/officeart/2018/2/layout/IconCircleList"/>
    <dgm:cxn modelId="{2AA202D4-788F-4301-A41B-7C9E8FBF1B64}" type="presOf" srcId="{FE51F984-8073-42E5-A689-8DA4DC62B3AE}" destId="{93FB5A77-ADC3-4851-87E3-16381D0B22D9}" srcOrd="0" destOrd="0" presId="urn:microsoft.com/office/officeart/2018/2/layout/IconCircleList"/>
    <dgm:cxn modelId="{3BEEF9D4-4D5C-4EDE-8036-71ED75FA158F}" type="presOf" srcId="{ECD83EC5-BE20-40FA-A684-D72D147D73CF}" destId="{EADED032-3FBF-4E78-A6B8-79FC6B6B2F83}" srcOrd="0" destOrd="0" presId="urn:microsoft.com/office/officeart/2018/2/layout/IconCircleList"/>
    <dgm:cxn modelId="{AC9707D7-E1D3-46C7-89D7-2AFEC7EDFD2F}" type="presOf" srcId="{793B8B2C-3332-401C-BE44-B268A947EABA}" destId="{E94039B2-5728-4C8E-B552-D826598256BE}" srcOrd="0" destOrd="0" presId="urn:microsoft.com/office/officeart/2018/2/layout/IconCircleList"/>
    <dgm:cxn modelId="{4630B4F0-569C-4666-AFBD-5614E62498EA}" type="presOf" srcId="{CB94B633-94BF-4186-97EE-51D208DBB9A8}" destId="{226A4774-E868-4ADF-8F50-B7B6AB776A89}" srcOrd="0" destOrd="0" presId="urn:microsoft.com/office/officeart/2018/2/layout/IconCircleList"/>
    <dgm:cxn modelId="{9537A9F2-1C7D-4EC3-BCC5-CC66214E20A9}" type="presOf" srcId="{9E79A68F-834E-4E2E-8FC0-641D0DA19BF8}" destId="{44898C9D-34C1-4AE3-A2E0-D8D7A8F55BBB}" srcOrd="0" destOrd="0" presId="urn:microsoft.com/office/officeart/2018/2/layout/IconCircleList"/>
    <dgm:cxn modelId="{BF9C99F3-BD2C-4D92-A182-F967DABBA809}" type="presOf" srcId="{D9A0B9AA-80A5-44A2-A807-92D510E2AA9A}" destId="{ADC7C09D-AADC-484C-8F57-D8257C45E72C}" srcOrd="0" destOrd="0" presId="urn:microsoft.com/office/officeart/2018/2/layout/IconCircleList"/>
    <dgm:cxn modelId="{0BB970FB-D976-4203-8312-485722CCF832}" srcId="{CB94B633-94BF-4186-97EE-51D208DBB9A8}" destId="{ECD83EC5-BE20-40FA-A684-D72D147D73CF}" srcOrd="4" destOrd="0" parTransId="{6C5A2295-FD5E-48EC-9BD1-60EEA15FCF84}" sibTransId="{793B8B2C-3332-401C-BE44-B268A947EABA}"/>
    <dgm:cxn modelId="{5ACD99FD-C63E-40DE-A581-F642896FEA3F}" type="presOf" srcId="{0C7503B2-D33D-4AFB-AD21-860C30E76818}" destId="{106F3573-20E1-48C0-A92E-4C5C8EEDD5E6}" srcOrd="0" destOrd="0" presId="urn:microsoft.com/office/officeart/2018/2/layout/IconCircleList"/>
    <dgm:cxn modelId="{640F3BE5-5217-4E1E-92AF-A25314376E12}" type="presParOf" srcId="{226A4774-E868-4ADF-8F50-B7B6AB776A89}" destId="{3B052CFA-653D-44EC-9C99-E537EEB7E2DE}" srcOrd="0" destOrd="0" presId="urn:microsoft.com/office/officeart/2018/2/layout/IconCircleList"/>
    <dgm:cxn modelId="{D00F3295-65C6-43B1-A817-CC26E8DE2F5F}" type="presParOf" srcId="{3B052CFA-653D-44EC-9C99-E537EEB7E2DE}" destId="{63A8F988-B61C-41A7-BDAC-D2CC59A01878}" srcOrd="0" destOrd="0" presId="urn:microsoft.com/office/officeart/2018/2/layout/IconCircleList"/>
    <dgm:cxn modelId="{88F1234D-9B8E-44F6-855E-3CDE3B7DA4A6}" type="presParOf" srcId="{63A8F988-B61C-41A7-BDAC-D2CC59A01878}" destId="{D3E67A56-82ED-41B9-AB3D-AE8FF4BACEE6}" srcOrd="0" destOrd="0" presId="urn:microsoft.com/office/officeart/2018/2/layout/IconCircleList"/>
    <dgm:cxn modelId="{CDB3043E-75B1-402B-818D-7E57F74D016C}" type="presParOf" srcId="{63A8F988-B61C-41A7-BDAC-D2CC59A01878}" destId="{34FC1273-8EA9-4D95-A9DF-6BEEC2F56C9A}" srcOrd="1" destOrd="0" presId="urn:microsoft.com/office/officeart/2018/2/layout/IconCircleList"/>
    <dgm:cxn modelId="{2A89319B-54A0-4B0F-A186-34FBA286863B}" type="presParOf" srcId="{63A8F988-B61C-41A7-BDAC-D2CC59A01878}" destId="{FBF5859B-6FEF-4001-AE14-0FA3E1907C80}" srcOrd="2" destOrd="0" presId="urn:microsoft.com/office/officeart/2018/2/layout/IconCircleList"/>
    <dgm:cxn modelId="{455629A0-B259-47CD-AF36-D486D2A57667}" type="presParOf" srcId="{63A8F988-B61C-41A7-BDAC-D2CC59A01878}" destId="{4F2C661B-2D80-488A-AAC6-CE24C146A776}" srcOrd="3" destOrd="0" presId="urn:microsoft.com/office/officeart/2018/2/layout/IconCircleList"/>
    <dgm:cxn modelId="{527CFBE9-9697-40C3-9689-47D0D6662CCE}" type="presParOf" srcId="{3B052CFA-653D-44EC-9C99-E537EEB7E2DE}" destId="{93FB5A77-ADC3-4851-87E3-16381D0B22D9}" srcOrd="1" destOrd="0" presId="urn:microsoft.com/office/officeart/2018/2/layout/IconCircleList"/>
    <dgm:cxn modelId="{3A6274F7-FB2F-4DA7-AEB4-0663DEFE9221}" type="presParOf" srcId="{3B052CFA-653D-44EC-9C99-E537EEB7E2DE}" destId="{4896B88F-D66B-4B6E-8845-DB8493D50F19}" srcOrd="2" destOrd="0" presId="urn:microsoft.com/office/officeart/2018/2/layout/IconCircleList"/>
    <dgm:cxn modelId="{AA62BC2B-AE69-49CA-ABAA-94C9F304FD70}" type="presParOf" srcId="{4896B88F-D66B-4B6E-8845-DB8493D50F19}" destId="{4937E707-F91E-41EA-99F0-29E02A1A0D1D}" srcOrd="0" destOrd="0" presId="urn:microsoft.com/office/officeart/2018/2/layout/IconCircleList"/>
    <dgm:cxn modelId="{875EFBC3-879D-40EE-8927-C9F39F2B5213}" type="presParOf" srcId="{4896B88F-D66B-4B6E-8845-DB8493D50F19}" destId="{1A546C33-4F05-41B6-9518-A5BB15236BB4}" srcOrd="1" destOrd="0" presId="urn:microsoft.com/office/officeart/2018/2/layout/IconCircleList"/>
    <dgm:cxn modelId="{FD28CB74-5B20-4464-9617-BEF6DEDB4D93}" type="presParOf" srcId="{4896B88F-D66B-4B6E-8845-DB8493D50F19}" destId="{2B91E9E3-DC74-4AA6-8C21-3C3609A30E52}" srcOrd="2" destOrd="0" presId="urn:microsoft.com/office/officeart/2018/2/layout/IconCircleList"/>
    <dgm:cxn modelId="{5EEC9D7C-58E7-48DC-97E2-3A8CDED50D20}" type="presParOf" srcId="{4896B88F-D66B-4B6E-8845-DB8493D50F19}" destId="{106F3573-20E1-48C0-A92E-4C5C8EEDD5E6}" srcOrd="3" destOrd="0" presId="urn:microsoft.com/office/officeart/2018/2/layout/IconCircleList"/>
    <dgm:cxn modelId="{1C462BB8-D857-4E75-A6D6-4FA64256E692}" type="presParOf" srcId="{3B052CFA-653D-44EC-9C99-E537EEB7E2DE}" destId="{FBA3A128-77F0-40D8-B4A0-918766903E44}" srcOrd="3" destOrd="0" presId="urn:microsoft.com/office/officeart/2018/2/layout/IconCircleList"/>
    <dgm:cxn modelId="{E07E3CB1-1CE7-4870-A298-691C12747467}" type="presParOf" srcId="{3B052CFA-653D-44EC-9C99-E537EEB7E2DE}" destId="{657C60F6-934D-4637-AA43-2596519294AE}" srcOrd="4" destOrd="0" presId="urn:microsoft.com/office/officeart/2018/2/layout/IconCircleList"/>
    <dgm:cxn modelId="{6A557162-FF40-4A3F-9E64-1C35475B59D6}" type="presParOf" srcId="{657C60F6-934D-4637-AA43-2596519294AE}" destId="{17F2AE31-E3A3-4543-8C61-6BB9B637CD4F}" srcOrd="0" destOrd="0" presId="urn:microsoft.com/office/officeart/2018/2/layout/IconCircleList"/>
    <dgm:cxn modelId="{28773CB5-C35F-4DCF-BF4D-DE9856214E4C}" type="presParOf" srcId="{657C60F6-934D-4637-AA43-2596519294AE}" destId="{1464CB35-743A-4776-874F-302E4BF408E0}" srcOrd="1" destOrd="0" presId="urn:microsoft.com/office/officeart/2018/2/layout/IconCircleList"/>
    <dgm:cxn modelId="{9F6CEBD3-2A7A-4971-8379-186FBA957F81}" type="presParOf" srcId="{657C60F6-934D-4637-AA43-2596519294AE}" destId="{07C10652-B77C-42D2-9373-37509753487F}" srcOrd="2" destOrd="0" presId="urn:microsoft.com/office/officeart/2018/2/layout/IconCircleList"/>
    <dgm:cxn modelId="{4E0C4F9D-3ABD-43E4-9211-2CC468A52C28}" type="presParOf" srcId="{657C60F6-934D-4637-AA43-2596519294AE}" destId="{ADC7C09D-AADC-484C-8F57-D8257C45E72C}" srcOrd="3" destOrd="0" presId="urn:microsoft.com/office/officeart/2018/2/layout/IconCircleList"/>
    <dgm:cxn modelId="{213D224C-B27C-4971-8EF3-CA0B1EF6DDB8}" type="presParOf" srcId="{3B052CFA-653D-44EC-9C99-E537EEB7E2DE}" destId="{00DB4CF3-B993-42CA-A5E2-D3472856441C}" srcOrd="5" destOrd="0" presId="urn:microsoft.com/office/officeart/2018/2/layout/IconCircleList"/>
    <dgm:cxn modelId="{8AA1BCA2-4FA3-4B76-8EB4-8180DE995BA1}" type="presParOf" srcId="{3B052CFA-653D-44EC-9C99-E537EEB7E2DE}" destId="{2864ACE3-F9B5-4BD7-A1A1-67F1ED93AD1B}" srcOrd="6" destOrd="0" presId="urn:microsoft.com/office/officeart/2018/2/layout/IconCircleList"/>
    <dgm:cxn modelId="{F3B97F6D-D75D-4877-A51E-DEABCFD61057}" type="presParOf" srcId="{2864ACE3-F9B5-4BD7-A1A1-67F1ED93AD1B}" destId="{653319F1-06B3-47D0-83C0-F9DC6F72C2E5}" srcOrd="0" destOrd="0" presId="urn:microsoft.com/office/officeart/2018/2/layout/IconCircleList"/>
    <dgm:cxn modelId="{914D2464-8931-404E-A95A-2B327BEE9D80}" type="presParOf" srcId="{2864ACE3-F9B5-4BD7-A1A1-67F1ED93AD1B}" destId="{ECBEA395-2A1E-4791-BE97-E993832DD1E6}" srcOrd="1" destOrd="0" presId="urn:microsoft.com/office/officeart/2018/2/layout/IconCircleList"/>
    <dgm:cxn modelId="{8FA896A2-CE85-4929-80A3-8B5ECD1FD228}" type="presParOf" srcId="{2864ACE3-F9B5-4BD7-A1A1-67F1ED93AD1B}" destId="{A83510AD-00E7-4A6F-9B0F-8709FC97BA1F}" srcOrd="2" destOrd="0" presId="urn:microsoft.com/office/officeart/2018/2/layout/IconCircleList"/>
    <dgm:cxn modelId="{43C30280-FCD1-4EEC-8E16-72F5A995206D}" type="presParOf" srcId="{2864ACE3-F9B5-4BD7-A1A1-67F1ED93AD1B}" destId="{54DA92A1-2FEE-4F87-95DD-3EBAFFE14027}" srcOrd="3" destOrd="0" presId="urn:microsoft.com/office/officeart/2018/2/layout/IconCircleList"/>
    <dgm:cxn modelId="{99AC0061-D067-4529-BFD9-8ACB646B59B4}" type="presParOf" srcId="{3B052CFA-653D-44EC-9C99-E537EEB7E2DE}" destId="{73FD45F6-5AF4-46F0-A935-FD811CCDA45B}" srcOrd="7" destOrd="0" presId="urn:microsoft.com/office/officeart/2018/2/layout/IconCircleList"/>
    <dgm:cxn modelId="{73E401DD-393E-4CA6-AEEE-2226D52FAE5F}" type="presParOf" srcId="{3B052CFA-653D-44EC-9C99-E537EEB7E2DE}" destId="{1A4ACA29-A04B-427C-9638-6AA6E181C442}" srcOrd="8" destOrd="0" presId="urn:microsoft.com/office/officeart/2018/2/layout/IconCircleList"/>
    <dgm:cxn modelId="{5E2F891F-BA4A-44CA-9423-73A406339009}" type="presParOf" srcId="{1A4ACA29-A04B-427C-9638-6AA6E181C442}" destId="{8009F11A-48D2-40A8-8957-E5AF81BEC3A9}" srcOrd="0" destOrd="0" presId="urn:microsoft.com/office/officeart/2018/2/layout/IconCircleList"/>
    <dgm:cxn modelId="{77457F76-92B3-49BE-A682-0D91FD677726}" type="presParOf" srcId="{1A4ACA29-A04B-427C-9638-6AA6E181C442}" destId="{495A52C6-9784-4564-AB59-2B562B3935CB}" srcOrd="1" destOrd="0" presId="urn:microsoft.com/office/officeart/2018/2/layout/IconCircleList"/>
    <dgm:cxn modelId="{B0FEBA97-0963-44E8-80B0-FDB2D8B189A5}" type="presParOf" srcId="{1A4ACA29-A04B-427C-9638-6AA6E181C442}" destId="{8ABBE740-8692-49EB-92BE-4F4FBCDD9A45}" srcOrd="2" destOrd="0" presId="urn:microsoft.com/office/officeart/2018/2/layout/IconCircleList"/>
    <dgm:cxn modelId="{6850A4E6-3B9A-43C5-876C-9C5D53CAB0FA}" type="presParOf" srcId="{1A4ACA29-A04B-427C-9638-6AA6E181C442}" destId="{EADED032-3FBF-4E78-A6B8-79FC6B6B2F83}" srcOrd="3" destOrd="0" presId="urn:microsoft.com/office/officeart/2018/2/layout/IconCircleList"/>
    <dgm:cxn modelId="{37F5A274-FF7F-47B5-9EA3-E3A4D27D7359}" type="presParOf" srcId="{3B052CFA-653D-44EC-9C99-E537EEB7E2DE}" destId="{E94039B2-5728-4C8E-B552-D826598256BE}" srcOrd="9" destOrd="0" presId="urn:microsoft.com/office/officeart/2018/2/layout/IconCircleList"/>
    <dgm:cxn modelId="{4E88A15A-AB68-431C-9DFF-464DF28FA3B3}" type="presParOf" srcId="{3B052CFA-653D-44EC-9C99-E537EEB7E2DE}" destId="{9D2786F2-5CE7-4CEA-AB81-10765CD25D22}" srcOrd="10" destOrd="0" presId="urn:microsoft.com/office/officeart/2018/2/layout/IconCircleList"/>
    <dgm:cxn modelId="{46F9148A-C2A5-4D9F-B70B-ED34FD30CA7B}" type="presParOf" srcId="{9D2786F2-5CE7-4CEA-AB81-10765CD25D22}" destId="{855368DB-3188-4212-8CAB-46B4ABD3B604}" srcOrd="0" destOrd="0" presId="urn:microsoft.com/office/officeart/2018/2/layout/IconCircleList"/>
    <dgm:cxn modelId="{37E04D69-0F9B-4525-9265-3EE266E49388}" type="presParOf" srcId="{9D2786F2-5CE7-4CEA-AB81-10765CD25D22}" destId="{5CA4E3BE-E9B7-4A74-A3BB-A58DA8D1FDAB}" srcOrd="1" destOrd="0" presId="urn:microsoft.com/office/officeart/2018/2/layout/IconCircleList"/>
    <dgm:cxn modelId="{0252822F-7570-4B15-8DF7-EE7C1BF3A366}" type="presParOf" srcId="{9D2786F2-5CE7-4CEA-AB81-10765CD25D22}" destId="{4CE64349-43D2-41A9-9138-D0769BB1CE3C}" srcOrd="2" destOrd="0" presId="urn:microsoft.com/office/officeart/2018/2/layout/IconCircleList"/>
    <dgm:cxn modelId="{43641571-4154-4487-9564-1A6C74A523C6}" type="presParOf" srcId="{9D2786F2-5CE7-4CEA-AB81-10765CD25D22}" destId="{262C5BB1-BC38-4EF0-A056-7D3528A5B315}" srcOrd="3" destOrd="0" presId="urn:microsoft.com/office/officeart/2018/2/layout/IconCircleList"/>
    <dgm:cxn modelId="{2F056F2D-D42E-4419-8AF7-ACDB66FE244B}" type="presParOf" srcId="{3B052CFA-653D-44EC-9C99-E537EEB7E2DE}" destId="{0C4FD0A9-A932-4D54-B137-0B7B456AA797}" srcOrd="11" destOrd="0" presId="urn:microsoft.com/office/officeart/2018/2/layout/IconCircleList"/>
    <dgm:cxn modelId="{607EC8AB-14EF-4E15-97EE-66B23B7B3048}" type="presParOf" srcId="{3B052CFA-653D-44EC-9C99-E537EEB7E2DE}" destId="{99C66AD6-FC58-4297-8ADF-40D1B15C5AD9}" srcOrd="12" destOrd="0" presId="urn:microsoft.com/office/officeart/2018/2/layout/IconCircleList"/>
    <dgm:cxn modelId="{9C711A7E-1DE8-44F7-8558-5FC1A9AA2EC3}" type="presParOf" srcId="{99C66AD6-FC58-4297-8ADF-40D1B15C5AD9}" destId="{4202F933-51E5-47EC-A521-96102C469343}" srcOrd="0" destOrd="0" presId="urn:microsoft.com/office/officeart/2018/2/layout/IconCircleList"/>
    <dgm:cxn modelId="{C4A57EF7-1308-461C-B940-9C2E490B223B}" type="presParOf" srcId="{99C66AD6-FC58-4297-8ADF-40D1B15C5AD9}" destId="{0CA53200-D8A6-4E67-A695-32319B2D1589}" srcOrd="1" destOrd="0" presId="urn:microsoft.com/office/officeart/2018/2/layout/IconCircleList"/>
    <dgm:cxn modelId="{0B4FDF62-8014-41D9-9A6D-D687F20EE7D9}" type="presParOf" srcId="{99C66AD6-FC58-4297-8ADF-40D1B15C5AD9}" destId="{09FD9E97-2477-4666-967F-2B47F29C8B96}" srcOrd="2" destOrd="0" presId="urn:microsoft.com/office/officeart/2018/2/layout/IconCircleList"/>
    <dgm:cxn modelId="{72F0E530-DE68-4990-B61E-BBB08DB3FEF7}" type="presParOf" srcId="{99C66AD6-FC58-4297-8ADF-40D1B15C5AD9}" destId="{44898C9D-34C1-4AE3-A2E0-D8D7A8F55BBB}" srcOrd="3" destOrd="0" presId="urn:microsoft.com/office/officeart/2018/2/layout/IconCircleList"/>
    <dgm:cxn modelId="{38751857-60C3-40B4-ADE3-A4F48B2E2F72}" type="presParOf" srcId="{3B052CFA-653D-44EC-9C99-E537EEB7E2DE}" destId="{CBD71123-EE4B-4917-8DF0-357AFB2B65B0}" srcOrd="13" destOrd="0" presId="urn:microsoft.com/office/officeart/2018/2/layout/IconCircleList"/>
    <dgm:cxn modelId="{67F854C5-C450-4040-B0D2-B5423C465B83}" type="presParOf" srcId="{3B052CFA-653D-44EC-9C99-E537EEB7E2DE}" destId="{77611424-E48F-436C-9E06-2655EF0EEEFB}" srcOrd="14" destOrd="0" presId="urn:microsoft.com/office/officeart/2018/2/layout/IconCircleList"/>
    <dgm:cxn modelId="{04BF4C06-8217-4C10-A335-0785513E8F42}" type="presParOf" srcId="{77611424-E48F-436C-9E06-2655EF0EEEFB}" destId="{A138A120-FF0E-4B90-B54C-5E261D5B6BAB}" srcOrd="0" destOrd="0" presId="urn:microsoft.com/office/officeart/2018/2/layout/IconCircleList"/>
    <dgm:cxn modelId="{7E0748E3-6914-4EA1-9A5D-C92BBDB5086B}" type="presParOf" srcId="{77611424-E48F-436C-9E06-2655EF0EEEFB}" destId="{A7094C1A-C6FA-4FF8-BCB8-1CE02F63E216}" srcOrd="1" destOrd="0" presId="urn:microsoft.com/office/officeart/2018/2/layout/IconCircleList"/>
    <dgm:cxn modelId="{51DB4A85-FC74-4082-AC8F-4E9AD709E66A}" type="presParOf" srcId="{77611424-E48F-436C-9E06-2655EF0EEEFB}" destId="{F44F45EC-3904-4693-88B2-028BCC1C2D70}" srcOrd="2" destOrd="0" presId="urn:microsoft.com/office/officeart/2018/2/layout/IconCircleList"/>
    <dgm:cxn modelId="{4170B705-C571-4569-81D9-AD37713CD290}" type="presParOf" srcId="{77611424-E48F-436C-9E06-2655EF0EEEFB}" destId="{80896973-E843-4AAC-8348-1396BF63F98E}" srcOrd="3" destOrd="0" presId="urn:microsoft.com/office/officeart/2018/2/layout/IconCircleList"/>
    <dgm:cxn modelId="{10033A4E-8C22-4BB9-BDC3-ADA5B574D33F}" type="presParOf" srcId="{3B052CFA-653D-44EC-9C99-E537EEB7E2DE}" destId="{EE59A2DC-6860-43CB-8EBA-9D77CE86567E}" srcOrd="15" destOrd="0" presId="urn:microsoft.com/office/officeart/2018/2/layout/IconCircleList"/>
    <dgm:cxn modelId="{D9406547-902F-49F1-B842-306E6695075C}" type="presParOf" srcId="{3B052CFA-653D-44EC-9C99-E537EEB7E2DE}" destId="{D6CA18CC-6660-4397-9AF6-DFC96EC336CC}" srcOrd="16" destOrd="0" presId="urn:microsoft.com/office/officeart/2018/2/layout/IconCircleList"/>
    <dgm:cxn modelId="{0B324C15-D719-4CA4-B6DC-577742C8CACD}" type="presParOf" srcId="{D6CA18CC-6660-4397-9AF6-DFC96EC336CC}" destId="{9509E7DB-6EFF-41EC-844D-2A210611CEEB}" srcOrd="0" destOrd="0" presId="urn:microsoft.com/office/officeart/2018/2/layout/IconCircleList"/>
    <dgm:cxn modelId="{6EFF0B76-9D6B-4EAF-B63A-02F29E313D05}" type="presParOf" srcId="{D6CA18CC-6660-4397-9AF6-DFC96EC336CC}" destId="{549CAE1B-FA2A-4186-B5D5-504DD471F8E9}" srcOrd="1" destOrd="0" presId="urn:microsoft.com/office/officeart/2018/2/layout/IconCircleList"/>
    <dgm:cxn modelId="{3AE46EC0-A49A-428C-945E-0CAEFF6AD5E8}" type="presParOf" srcId="{D6CA18CC-6660-4397-9AF6-DFC96EC336CC}" destId="{6D68E821-D685-4675-A070-4B59534C8188}" srcOrd="2" destOrd="0" presId="urn:microsoft.com/office/officeart/2018/2/layout/IconCircleList"/>
    <dgm:cxn modelId="{D5D3B4F0-1620-48F8-8D3E-D2565EDB6C39}" type="presParOf" srcId="{D6CA18CC-6660-4397-9AF6-DFC96EC336CC}" destId="{CB6B5C27-DF24-45C9-920C-491C0EBC3ED1}"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CC2206F-BCE8-4579-9AD4-602CAEF10B8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9F92CC8-A01D-4520-8D4D-ED90A6052269}">
      <dgm:prSet custT="1"/>
      <dgm:spPr/>
      <dgm:t>
        <a:bodyPr/>
        <a:lstStyle/>
        <a:p>
          <a:r>
            <a:rPr lang="en-US" sz="1400" dirty="0">
              <a:latin typeface="Georgia" panose="02040502050405020303" pitchFamily="18" charset="0"/>
            </a:rPr>
            <a:t>Accelerate expenses and delay income!</a:t>
          </a:r>
          <a:endParaRPr lang="en-US" sz="1400" dirty="0"/>
        </a:p>
      </dgm:t>
    </dgm:pt>
    <dgm:pt modelId="{FBCB16B6-3E3D-475C-B6BA-BEB46F5EDAFF}" type="parTrans" cxnId="{F967DBB6-9DE8-4327-9AAA-2D0710EF511F}">
      <dgm:prSet/>
      <dgm:spPr/>
      <dgm:t>
        <a:bodyPr/>
        <a:lstStyle/>
        <a:p>
          <a:endParaRPr lang="en-US"/>
        </a:p>
      </dgm:t>
    </dgm:pt>
    <dgm:pt modelId="{34B44D95-E10D-4704-BB48-DEB917919435}" type="sibTrans" cxnId="{F967DBB6-9DE8-4327-9AAA-2D0710EF511F}">
      <dgm:prSet/>
      <dgm:spPr/>
      <dgm:t>
        <a:bodyPr/>
        <a:lstStyle/>
        <a:p>
          <a:endParaRPr lang="en-US"/>
        </a:p>
      </dgm:t>
    </dgm:pt>
    <dgm:pt modelId="{0A60BD57-69AC-4330-BB72-92F841A3CD20}">
      <dgm:prSet/>
      <dgm:spPr/>
      <dgm:t>
        <a:bodyPr/>
        <a:lstStyle/>
        <a:p>
          <a:r>
            <a:rPr lang="en-US" dirty="0">
              <a:latin typeface="Georgia" panose="02040502050405020303" pitchFamily="18" charset="0"/>
            </a:rPr>
            <a:t>Ask your accountant BEFORE year end if you qualify for anything special (i.e., retirement account payments)</a:t>
          </a:r>
          <a:endParaRPr lang="en-US" dirty="0"/>
        </a:p>
      </dgm:t>
    </dgm:pt>
    <dgm:pt modelId="{CD48EAF3-2BF0-4BE2-AA46-CCEB446C34E2}" type="parTrans" cxnId="{4D4D2295-82A4-4BC5-9994-BEAC8721214C}">
      <dgm:prSet/>
      <dgm:spPr/>
      <dgm:t>
        <a:bodyPr/>
        <a:lstStyle/>
        <a:p>
          <a:endParaRPr lang="en-US"/>
        </a:p>
      </dgm:t>
    </dgm:pt>
    <dgm:pt modelId="{2D7AB256-75CB-4AE1-89CC-39F0E8FEC805}" type="sibTrans" cxnId="{4D4D2295-82A4-4BC5-9994-BEAC8721214C}">
      <dgm:prSet/>
      <dgm:spPr/>
      <dgm:t>
        <a:bodyPr/>
        <a:lstStyle/>
        <a:p>
          <a:endParaRPr lang="en-US"/>
        </a:p>
      </dgm:t>
    </dgm:pt>
    <dgm:pt modelId="{083AD274-A45B-4D6F-84E7-E387EBCCC8AA}">
      <dgm:prSet/>
      <dgm:spPr/>
      <dgm:t>
        <a:bodyPr/>
        <a:lstStyle/>
        <a:p>
          <a:r>
            <a:rPr lang="en-US" dirty="0">
              <a:latin typeface="Georgia" panose="02040502050405020303" pitchFamily="18" charset="0"/>
            </a:rPr>
            <a:t>Buy assets: computers, software (switch to annual subscription if not on one), vehicles, etc. (Use that Section 179 expense deduction!)</a:t>
          </a:r>
          <a:endParaRPr lang="en-US" dirty="0"/>
        </a:p>
      </dgm:t>
    </dgm:pt>
    <dgm:pt modelId="{13263DFC-CDDA-4A26-BD91-17C598CAFB98}" type="parTrans" cxnId="{B77DCE67-0E4B-485D-8771-79C2446DD0B3}">
      <dgm:prSet/>
      <dgm:spPr/>
      <dgm:t>
        <a:bodyPr/>
        <a:lstStyle/>
        <a:p>
          <a:endParaRPr lang="en-US"/>
        </a:p>
      </dgm:t>
    </dgm:pt>
    <dgm:pt modelId="{EB41D033-4906-4FF1-93C8-59DF4D987808}" type="sibTrans" cxnId="{B77DCE67-0E4B-485D-8771-79C2446DD0B3}">
      <dgm:prSet/>
      <dgm:spPr/>
      <dgm:t>
        <a:bodyPr/>
        <a:lstStyle/>
        <a:p>
          <a:endParaRPr lang="en-US"/>
        </a:p>
      </dgm:t>
    </dgm:pt>
    <dgm:pt modelId="{ED62CD6E-5CCE-47BD-8445-1D44FD3DDAD1}">
      <dgm:prSet/>
      <dgm:spPr/>
      <dgm:t>
        <a:bodyPr/>
        <a:lstStyle/>
        <a:p>
          <a:r>
            <a:rPr lang="en-US" dirty="0">
              <a:latin typeface="Georgia" panose="02040502050405020303" pitchFamily="18" charset="0"/>
            </a:rPr>
            <a:t>Buy inventory</a:t>
          </a:r>
          <a:endParaRPr lang="en-US" dirty="0"/>
        </a:p>
      </dgm:t>
    </dgm:pt>
    <dgm:pt modelId="{205CD8B6-4729-4439-92D3-7AF39E963957}" type="parTrans" cxnId="{974EBA34-9328-452F-9763-DEF896A52413}">
      <dgm:prSet/>
      <dgm:spPr/>
      <dgm:t>
        <a:bodyPr/>
        <a:lstStyle/>
        <a:p>
          <a:endParaRPr lang="en-US"/>
        </a:p>
      </dgm:t>
    </dgm:pt>
    <dgm:pt modelId="{E28CBD30-CA8C-4EA9-8EC4-188336F9349B}" type="sibTrans" cxnId="{974EBA34-9328-452F-9763-DEF896A52413}">
      <dgm:prSet/>
      <dgm:spPr/>
      <dgm:t>
        <a:bodyPr/>
        <a:lstStyle/>
        <a:p>
          <a:endParaRPr lang="en-US"/>
        </a:p>
      </dgm:t>
    </dgm:pt>
    <dgm:pt modelId="{F7A123A1-1B83-4BE8-9515-C164804F1FF1}">
      <dgm:prSet/>
      <dgm:spPr/>
      <dgm:t>
        <a:bodyPr/>
        <a:lstStyle/>
        <a:p>
          <a:r>
            <a:rPr lang="en-US" dirty="0">
              <a:latin typeface="Georgia" panose="02040502050405020303" pitchFamily="18" charset="0"/>
            </a:rPr>
            <a:t>Cancel unnecessary subscriptions for the coming year</a:t>
          </a:r>
          <a:endParaRPr lang="en-US" dirty="0"/>
        </a:p>
      </dgm:t>
    </dgm:pt>
    <dgm:pt modelId="{6CF14E5A-3443-42C8-ABEB-679E631D34A4}" type="parTrans" cxnId="{5CC05F26-50E3-4610-AC42-AE0871A96266}">
      <dgm:prSet/>
      <dgm:spPr/>
      <dgm:t>
        <a:bodyPr/>
        <a:lstStyle/>
        <a:p>
          <a:endParaRPr lang="en-US"/>
        </a:p>
      </dgm:t>
    </dgm:pt>
    <dgm:pt modelId="{6CC39679-77BA-4697-A074-FE30043E526D}" type="sibTrans" cxnId="{5CC05F26-50E3-4610-AC42-AE0871A96266}">
      <dgm:prSet/>
      <dgm:spPr/>
      <dgm:t>
        <a:bodyPr/>
        <a:lstStyle/>
        <a:p>
          <a:endParaRPr lang="en-US"/>
        </a:p>
      </dgm:t>
    </dgm:pt>
    <dgm:pt modelId="{5524EB6A-5FC8-4D99-826B-256B07E58853}">
      <dgm:prSet/>
      <dgm:spPr/>
      <dgm:t>
        <a:bodyPr/>
        <a:lstStyle/>
        <a:p>
          <a:r>
            <a:rPr lang="en-US" dirty="0">
              <a:latin typeface="Georgia" panose="02040502050405020303" pitchFamily="18" charset="0"/>
            </a:rPr>
            <a:t>Use your health care dollars</a:t>
          </a:r>
          <a:endParaRPr lang="en-US" dirty="0"/>
        </a:p>
      </dgm:t>
    </dgm:pt>
    <dgm:pt modelId="{56EFD5BF-0F02-4BC2-9ABA-5EDC0D7D6565}" type="parTrans" cxnId="{201D9586-1044-4421-BE3D-0A56F160ABA4}">
      <dgm:prSet/>
      <dgm:spPr/>
      <dgm:t>
        <a:bodyPr/>
        <a:lstStyle/>
        <a:p>
          <a:endParaRPr lang="en-US"/>
        </a:p>
      </dgm:t>
    </dgm:pt>
    <dgm:pt modelId="{FDF80092-A498-4A5C-ACB4-64AB80AFCE68}" type="sibTrans" cxnId="{201D9586-1044-4421-BE3D-0A56F160ABA4}">
      <dgm:prSet/>
      <dgm:spPr/>
      <dgm:t>
        <a:bodyPr/>
        <a:lstStyle/>
        <a:p>
          <a:endParaRPr lang="en-US"/>
        </a:p>
      </dgm:t>
    </dgm:pt>
    <dgm:pt modelId="{9A1AC68D-7CFE-4219-B313-79AD9702F604}">
      <dgm:prSet/>
      <dgm:spPr/>
      <dgm:t>
        <a:bodyPr/>
        <a:lstStyle/>
        <a:p>
          <a:r>
            <a:rPr lang="en-US" dirty="0">
              <a:latin typeface="Georgia" panose="02040502050405020303" pitchFamily="18" charset="0"/>
            </a:rPr>
            <a:t>Possibly year-end sales</a:t>
          </a:r>
          <a:endParaRPr lang="en-US" dirty="0"/>
        </a:p>
      </dgm:t>
    </dgm:pt>
    <dgm:pt modelId="{FD60A259-D299-480D-9D51-8EFE73EE9AEB}" type="parTrans" cxnId="{0B07599F-190B-4EE8-A8D1-689963CDC3F5}">
      <dgm:prSet/>
      <dgm:spPr/>
      <dgm:t>
        <a:bodyPr/>
        <a:lstStyle/>
        <a:p>
          <a:endParaRPr lang="en-US"/>
        </a:p>
      </dgm:t>
    </dgm:pt>
    <dgm:pt modelId="{BF114F8F-6416-45A3-8CAC-6F5BE363D317}" type="sibTrans" cxnId="{0B07599F-190B-4EE8-A8D1-689963CDC3F5}">
      <dgm:prSet/>
      <dgm:spPr/>
      <dgm:t>
        <a:bodyPr/>
        <a:lstStyle/>
        <a:p>
          <a:endParaRPr lang="en-US"/>
        </a:p>
      </dgm:t>
    </dgm:pt>
    <dgm:pt modelId="{B547BF33-A017-4108-A91A-B17E3C547930}">
      <dgm:prSet/>
      <dgm:spPr/>
      <dgm:t>
        <a:bodyPr/>
        <a:lstStyle/>
        <a:p>
          <a:r>
            <a:rPr lang="en-US" dirty="0">
              <a:latin typeface="Georgia" panose="02040502050405020303" pitchFamily="18" charset="0"/>
            </a:rPr>
            <a:t>Make charitable contributions</a:t>
          </a:r>
          <a:endParaRPr lang="en-US" dirty="0"/>
        </a:p>
      </dgm:t>
    </dgm:pt>
    <dgm:pt modelId="{72CC23A2-D40A-42C3-89FE-EF1C34A31309}" type="parTrans" cxnId="{93D9852F-C152-4EFE-9D8E-26B5B2927500}">
      <dgm:prSet/>
      <dgm:spPr/>
      <dgm:t>
        <a:bodyPr/>
        <a:lstStyle/>
        <a:p>
          <a:endParaRPr lang="en-US"/>
        </a:p>
      </dgm:t>
    </dgm:pt>
    <dgm:pt modelId="{2BD16FE4-4024-414F-A10C-BDB051E7B65B}" type="sibTrans" cxnId="{93D9852F-C152-4EFE-9D8E-26B5B2927500}">
      <dgm:prSet/>
      <dgm:spPr/>
      <dgm:t>
        <a:bodyPr/>
        <a:lstStyle/>
        <a:p>
          <a:endParaRPr lang="en-US"/>
        </a:p>
      </dgm:t>
    </dgm:pt>
    <dgm:pt modelId="{C6808BDA-9B57-497C-AA81-08FD9F28FF64}">
      <dgm:prSet/>
      <dgm:spPr/>
      <dgm:t>
        <a:bodyPr/>
        <a:lstStyle/>
        <a:p>
          <a:r>
            <a:rPr lang="en-US" dirty="0">
              <a:latin typeface="Georgia" panose="02040502050405020303" pitchFamily="18" charset="0"/>
            </a:rPr>
            <a:t>Consider end-of-year bonuses before Dec. 31st</a:t>
          </a:r>
          <a:endParaRPr lang="en-US" dirty="0"/>
        </a:p>
      </dgm:t>
    </dgm:pt>
    <dgm:pt modelId="{7C3A5729-BE0D-4CFD-8BD6-874965B33D3B}" type="parTrans" cxnId="{F4FFD059-A3D9-4ADC-999D-2646ADCE2D41}">
      <dgm:prSet/>
      <dgm:spPr/>
      <dgm:t>
        <a:bodyPr/>
        <a:lstStyle/>
        <a:p>
          <a:endParaRPr lang="en-US"/>
        </a:p>
      </dgm:t>
    </dgm:pt>
    <dgm:pt modelId="{D3707125-0747-46E9-AA82-464BA07E57F7}" type="sibTrans" cxnId="{F4FFD059-A3D9-4ADC-999D-2646ADCE2D41}">
      <dgm:prSet/>
      <dgm:spPr/>
      <dgm:t>
        <a:bodyPr/>
        <a:lstStyle/>
        <a:p>
          <a:endParaRPr lang="en-US"/>
        </a:p>
      </dgm:t>
    </dgm:pt>
    <dgm:pt modelId="{2D159C83-93C5-4A03-8EE5-1BCFD90E282A}" type="pres">
      <dgm:prSet presAssocID="{8CC2206F-BCE8-4579-9AD4-602CAEF10B89}" presName="vert0" presStyleCnt="0">
        <dgm:presLayoutVars>
          <dgm:dir/>
          <dgm:animOne val="branch"/>
          <dgm:animLvl val="lvl"/>
        </dgm:presLayoutVars>
      </dgm:prSet>
      <dgm:spPr/>
    </dgm:pt>
    <dgm:pt modelId="{F9E7FA25-3ECC-4DB3-BBD9-2D6C64F6F062}" type="pres">
      <dgm:prSet presAssocID="{19F92CC8-A01D-4520-8D4D-ED90A6052269}" presName="thickLine" presStyleLbl="alignNode1" presStyleIdx="0" presStyleCnt="9"/>
      <dgm:spPr/>
    </dgm:pt>
    <dgm:pt modelId="{38233069-76EC-4D41-A2C4-BF25DFCFB605}" type="pres">
      <dgm:prSet presAssocID="{19F92CC8-A01D-4520-8D4D-ED90A6052269}" presName="horz1" presStyleCnt="0"/>
      <dgm:spPr/>
    </dgm:pt>
    <dgm:pt modelId="{BA7037C8-4A0E-4F12-A108-F3354085E1A0}" type="pres">
      <dgm:prSet presAssocID="{19F92CC8-A01D-4520-8D4D-ED90A6052269}" presName="tx1" presStyleLbl="revTx" presStyleIdx="0" presStyleCnt="9"/>
      <dgm:spPr/>
    </dgm:pt>
    <dgm:pt modelId="{2549592C-8522-4D3F-8331-1C7C1EB45D56}" type="pres">
      <dgm:prSet presAssocID="{19F92CC8-A01D-4520-8D4D-ED90A6052269}" presName="vert1" presStyleCnt="0"/>
      <dgm:spPr/>
    </dgm:pt>
    <dgm:pt modelId="{18BCCFC3-00F0-46E9-9BC4-C8B69F31786A}" type="pres">
      <dgm:prSet presAssocID="{0A60BD57-69AC-4330-BB72-92F841A3CD20}" presName="thickLine" presStyleLbl="alignNode1" presStyleIdx="1" presStyleCnt="9"/>
      <dgm:spPr/>
    </dgm:pt>
    <dgm:pt modelId="{D5AFBFDA-44C0-48BE-8B68-4E42070CF29D}" type="pres">
      <dgm:prSet presAssocID="{0A60BD57-69AC-4330-BB72-92F841A3CD20}" presName="horz1" presStyleCnt="0"/>
      <dgm:spPr/>
    </dgm:pt>
    <dgm:pt modelId="{B1D5A2FD-7AC9-4620-AF80-C7931666DBF5}" type="pres">
      <dgm:prSet presAssocID="{0A60BD57-69AC-4330-BB72-92F841A3CD20}" presName="tx1" presStyleLbl="revTx" presStyleIdx="1" presStyleCnt="9"/>
      <dgm:spPr/>
    </dgm:pt>
    <dgm:pt modelId="{62AD784F-5861-42D8-9921-CE3B382F9B26}" type="pres">
      <dgm:prSet presAssocID="{0A60BD57-69AC-4330-BB72-92F841A3CD20}" presName="vert1" presStyleCnt="0"/>
      <dgm:spPr/>
    </dgm:pt>
    <dgm:pt modelId="{2DF86D41-3ADC-44F4-9DC7-DC37F80E4584}" type="pres">
      <dgm:prSet presAssocID="{083AD274-A45B-4D6F-84E7-E387EBCCC8AA}" presName="thickLine" presStyleLbl="alignNode1" presStyleIdx="2" presStyleCnt="9"/>
      <dgm:spPr/>
    </dgm:pt>
    <dgm:pt modelId="{9DF1098D-58BA-4E2A-84BF-4A3A248A7372}" type="pres">
      <dgm:prSet presAssocID="{083AD274-A45B-4D6F-84E7-E387EBCCC8AA}" presName="horz1" presStyleCnt="0"/>
      <dgm:spPr/>
    </dgm:pt>
    <dgm:pt modelId="{B2317613-2E25-4362-8B62-0A00B90C25E9}" type="pres">
      <dgm:prSet presAssocID="{083AD274-A45B-4D6F-84E7-E387EBCCC8AA}" presName="tx1" presStyleLbl="revTx" presStyleIdx="2" presStyleCnt="9"/>
      <dgm:spPr/>
    </dgm:pt>
    <dgm:pt modelId="{F5F54459-7101-40DF-9A0D-107E378A32B2}" type="pres">
      <dgm:prSet presAssocID="{083AD274-A45B-4D6F-84E7-E387EBCCC8AA}" presName="vert1" presStyleCnt="0"/>
      <dgm:spPr/>
    </dgm:pt>
    <dgm:pt modelId="{8875A08D-9DC1-4F0D-AD25-CB4EEE0131ED}" type="pres">
      <dgm:prSet presAssocID="{ED62CD6E-5CCE-47BD-8445-1D44FD3DDAD1}" presName="thickLine" presStyleLbl="alignNode1" presStyleIdx="3" presStyleCnt="9"/>
      <dgm:spPr/>
    </dgm:pt>
    <dgm:pt modelId="{6CC38A4D-0EDF-421B-A530-331B5280E962}" type="pres">
      <dgm:prSet presAssocID="{ED62CD6E-5CCE-47BD-8445-1D44FD3DDAD1}" presName="horz1" presStyleCnt="0"/>
      <dgm:spPr/>
    </dgm:pt>
    <dgm:pt modelId="{ECC61016-E5DF-48BD-AF96-C7E1AF3C7018}" type="pres">
      <dgm:prSet presAssocID="{ED62CD6E-5CCE-47BD-8445-1D44FD3DDAD1}" presName="tx1" presStyleLbl="revTx" presStyleIdx="3" presStyleCnt="9"/>
      <dgm:spPr/>
    </dgm:pt>
    <dgm:pt modelId="{0990EE21-A945-4109-8561-B2AAF8CBB9CB}" type="pres">
      <dgm:prSet presAssocID="{ED62CD6E-5CCE-47BD-8445-1D44FD3DDAD1}" presName="vert1" presStyleCnt="0"/>
      <dgm:spPr/>
    </dgm:pt>
    <dgm:pt modelId="{ED31E2AE-A6C5-4CE3-A8FE-AC26FDBADA95}" type="pres">
      <dgm:prSet presAssocID="{F7A123A1-1B83-4BE8-9515-C164804F1FF1}" presName="thickLine" presStyleLbl="alignNode1" presStyleIdx="4" presStyleCnt="9"/>
      <dgm:spPr/>
    </dgm:pt>
    <dgm:pt modelId="{8D1CF6D6-75F7-403F-ACF4-D51E323F0CBA}" type="pres">
      <dgm:prSet presAssocID="{F7A123A1-1B83-4BE8-9515-C164804F1FF1}" presName="horz1" presStyleCnt="0"/>
      <dgm:spPr/>
    </dgm:pt>
    <dgm:pt modelId="{5F961773-4D2D-4E59-B6FF-B19752EAA569}" type="pres">
      <dgm:prSet presAssocID="{F7A123A1-1B83-4BE8-9515-C164804F1FF1}" presName="tx1" presStyleLbl="revTx" presStyleIdx="4" presStyleCnt="9"/>
      <dgm:spPr/>
    </dgm:pt>
    <dgm:pt modelId="{B639BCE0-6113-48A1-AD6D-DB53BD52D409}" type="pres">
      <dgm:prSet presAssocID="{F7A123A1-1B83-4BE8-9515-C164804F1FF1}" presName="vert1" presStyleCnt="0"/>
      <dgm:spPr/>
    </dgm:pt>
    <dgm:pt modelId="{C25316F8-D31B-4D99-8188-2865A2554033}" type="pres">
      <dgm:prSet presAssocID="{5524EB6A-5FC8-4D99-826B-256B07E58853}" presName="thickLine" presStyleLbl="alignNode1" presStyleIdx="5" presStyleCnt="9"/>
      <dgm:spPr/>
    </dgm:pt>
    <dgm:pt modelId="{BBA8ACAD-4E0F-4202-8CEC-29B022B6041D}" type="pres">
      <dgm:prSet presAssocID="{5524EB6A-5FC8-4D99-826B-256B07E58853}" presName="horz1" presStyleCnt="0"/>
      <dgm:spPr/>
    </dgm:pt>
    <dgm:pt modelId="{DB9AB826-78C2-4CE8-8595-62723EB1AC18}" type="pres">
      <dgm:prSet presAssocID="{5524EB6A-5FC8-4D99-826B-256B07E58853}" presName="tx1" presStyleLbl="revTx" presStyleIdx="5" presStyleCnt="9"/>
      <dgm:spPr/>
    </dgm:pt>
    <dgm:pt modelId="{8BBBC6C3-FE89-4D45-AD0E-872F010C84C5}" type="pres">
      <dgm:prSet presAssocID="{5524EB6A-5FC8-4D99-826B-256B07E58853}" presName="vert1" presStyleCnt="0"/>
      <dgm:spPr/>
    </dgm:pt>
    <dgm:pt modelId="{96BE7F26-7B03-4513-BC1E-06FF839B1BE0}" type="pres">
      <dgm:prSet presAssocID="{9A1AC68D-7CFE-4219-B313-79AD9702F604}" presName="thickLine" presStyleLbl="alignNode1" presStyleIdx="6" presStyleCnt="9"/>
      <dgm:spPr/>
    </dgm:pt>
    <dgm:pt modelId="{91EC8DB2-FDE2-499B-A875-2392A2E46598}" type="pres">
      <dgm:prSet presAssocID="{9A1AC68D-7CFE-4219-B313-79AD9702F604}" presName="horz1" presStyleCnt="0"/>
      <dgm:spPr/>
    </dgm:pt>
    <dgm:pt modelId="{066A6139-CEDB-4655-B1D5-5DB3610F8FE9}" type="pres">
      <dgm:prSet presAssocID="{9A1AC68D-7CFE-4219-B313-79AD9702F604}" presName="tx1" presStyleLbl="revTx" presStyleIdx="6" presStyleCnt="9"/>
      <dgm:spPr/>
    </dgm:pt>
    <dgm:pt modelId="{F6993019-6B38-4499-8F74-E183555E2D75}" type="pres">
      <dgm:prSet presAssocID="{9A1AC68D-7CFE-4219-B313-79AD9702F604}" presName="vert1" presStyleCnt="0"/>
      <dgm:spPr/>
    </dgm:pt>
    <dgm:pt modelId="{2970B62A-1C2C-4E11-994A-E3821AC8C079}" type="pres">
      <dgm:prSet presAssocID="{B547BF33-A017-4108-A91A-B17E3C547930}" presName="thickLine" presStyleLbl="alignNode1" presStyleIdx="7" presStyleCnt="9"/>
      <dgm:spPr/>
    </dgm:pt>
    <dgm:pt modelId="{D4A42257-7E5F-4CDD-865E-7A6C91D5CDE9}" type="pres">
      <dgm:prSet presAssocID="{B547BF33-A017-4108-A91A-B17E3C547930}" presName="horz1" presStyleCnt="0"/>
      <dgm:spPr/>
    </dgm:pt>
    <dgm:pt modelId="{9A72511A-1C80-42A8-865E-76EFDCB8F578}" type="pres">
      <dgm:prSet presAssocID="{B547BF33-A017-4108-A91A-B17E3C547930}" presName="tx1" presStyleLbl="revTx" presStyleIdx="7" presStyleCnt="9"/>
      <dgm:spPr/>
    </dgm:pt>
    <dgm:pt modelId="{CA641E93-A2ED-4213-BB27-2AFD4DE6AC59}" type="pres">
      <dgm:prSet presAssocID="{B547BF33-A017-4108-A91A-B17E3C547930}" presName="vert1" presStyleCnt="0"/>
      <dgm:spPr/>
    </dgm:pt>
    <dgm:pt modelId="{849EEBB6-A9E9-4275-94D7-A855D68F483C}" type="pres">
      <dgm:prSet presAssocID="{C6808BDA-9B57-497C-AA81-08FD9F28FF64}" presName="thickLine" presStyleLbl="alignNode1" presStyleIdx="8" presStyleCnt="9"/>
      <dgm:spPr/>
    </dgm:pt>
    <dgm:pt modelId="{A5F0B44E-2A33-4528-9872-407A1AAEBB9D}" type="pres">
      <dgm:prSet presAssocID="{C6808BDA-9B57-497C-AA81-08FD9F28FF64}" presName="horz1" presStyleCnt="0"/>
      <dgm:spPr/>
    </dgm:pt>
    <dgm:pt modelId="{5A9F69B1-6F7E-4CA5-9108-B31422C8E8DB}" type="pres">
      <dgm:prSet presAssocID="{C6808BDA-9B57-497C-AA81-08FD9F28FF64}" presName="tx1" presStyleLbl="revTx" presStyleIdx="8" presStyleCnt="9"/>
      <dgm:spPr/>
    </dgm:pt>
    <dgm:pt modelId="{2B9036D0-DD9A-412A-B2E4-5FE4273A1304}" type="pres">
      <dgm:prSet presAssocID="{C6808BDA-9B57-497C-AA81-08FD9F28FF64}" presName="vert1" presStyleCnt="0"/>
      <dgm:spPr/>
    </dgm:pt>
  </dgm:ptLst>
  <dgm:cxnLst>
    <dgm:cxn modelId="{EA9A3124-9110-45D4-84BF-E42A00E27FF8}" type="presOf" srcId="{0A60BD57-69AC-4330-BB72-92F841A3CD20}" destId="{B1D5A2FD-7AC9-4620-AF80-C7931666DBF5}" srcOrd="0" destOrd="0" presId="urn:microsoft.com/office/officeart/2008/layout/LinedList"/>
    <dgm:cxn modelId="{5CC05F26-50E3-4610-AC42-AE0871A96266}" srcId="{8CC2206F-BCE8-4579-9AD4-602CAEF10B89}" destId="{F7A123A1-1B83-4BE8-9515-C164804F1FF1}" srcOrd="4" destOrd="0" parTransId="{6CF14E5A-3443-42C8-ABEB-679E631D34A4}" sibTransId="{6CC39679-77BA-4697-A074-FE30043E526D}"/>
    <dgm:cxn modelId="{93D9852F-C152-4EFE-9D8E-26B5B2927500}" srcId="{8CC2206F-BCE8-4579-9AD4-602CAEF10B89}" destId="{B547BF33-A017-4108-A91A-B17E3C547930}" srcOrd="7" destOrd="0" parTransId="{72CC23A2-D40A-42C3-89FE-EF1C34A31309}" sibTransId="{2BD16FE4-4024-414F-A10C-BDB051E7B65B}"/>
    <dgm:cxn modelId="{EFAB7530-F7D4-4C14-A4A4-16CDA7E2BC9F}" type="presOf" srcId="{5524EB6A-5FC8-4D99-826B-256B07E58853}" destId="{DB9AB826-78C2-4CE8-8595-62723EB1AC18}" srcOrd="0" destOrd="0" presId="urn:microsoft.com/office/officeart/2008/layout/LinedList"/>
    <dgm:cxn modelId="{974EBA34-9328-452F-9763-DEF896A52413}" srcId="{8CC2206F-BCE8-4579-9AD4-602CAEF10B89}" destId="{ED62CD6E-5CCE-47BD-8445-1D44FD3DDAD1}" srcOrd="3" destOrd="0" parTransId="{205CD8B6-4729-4439-92D3-7AF39E963957}" sibTransId="{E28CBD30-CA8C-4EA9-8EC4-188336F9349B}"/>
    <dgm:cxn modelId="{3A7E7138-152F-4B67-9FCC-3F8615195423}" type="presOf" srcId="{C6808BDA-9B57-497C-AA81-08FD9F28FF64}" destId="{5A9F69B1-6F7E-4CA5-9108-B31422C8E8DB}" srcOrd="0" destOrd="0" presId="urn:microsoft.com/office/officeart/2008/layout/LinedList"/>
    <dgm:cxn modelId="{AC10BA43-F43F-4054-B0CC-9DEFAFBBA9EA}" type="presOf" srcId="{083AD274-A45B-4D6F-84E7-E387EBCCC8AA}" destId="{B2317613-2E25-4362-8B62-0A00B90C25E9}" srcOrd="0" destOrd="0" presId="urn:microsoft.com/office/officeart/2008/layout/LinedList"/>
    <dgm:cxn modelId="{B77DCE67-0E4B-485D-8771-79C2446DD0B3}" srcId="{8CC2206F-BCE8-4579-9AD4-602CAEF10B89}" destId="{083AD274-A45B-4D6F-84E7-E387EBCCC8AA}" srcOrd="2" destOrd="0" parTransId="{13263DFC-CDDA-4A26-BD91-17C598CAFB98}" sibTransId="{EB41D033-4906-4FF1-93C8-59DF4D987808}"/>
    <dgm:cxn modelId="{5DBD2650-CA44-4084-9945-6520F2B1502E}" type="presOf" srcId="{F7A123A1-1B83-4BE8-9515-C164804F1FF1}" destId="{5F961773-4D2D-4E59-B6FF-B19752EAA569}" srcOrd="0" destOrd="0" presId="urn:microsoft.com/office/officeart/2008/layout/LinedList"/>
    <dgm:cxn modelId="{F4FFD059-A3D9-4ADC-999D-2646ADCE2D41}" srcId="{8CC2206F-BCE8-4579-9AD4-602CAEF10B89}" destId="{C6808BDA-9B57-497C-AA81-08FD9F28FF64}" srcOrd="8" destOrd="0" parTransId="{7C3A5729-BE0D-4CFD-8BD6-874965B33D3B}" sibTransId="{D3707125-0747-46E9-AA82-464BA07E57F7}"/>
    <dgm:cxn modelId="{201D9586-1044-4421-BE3D-0A56F160ABA4}" srcId="{8CC2206F-BCE8-4579-9AD4-602CAEF10B89}" destId="{5524EB6A-5FC8-4D99-826B-256B07E58853}" srcOrd="5" destOrd="0" parTransId="{56EFD5BF-0F02-4BC2-9ABA-5EDC0D7D6565}" sibTransId="{FDF80092-A498-4A5C-ACB4-64AB80AFCE68}"/>
    <dgm:cxn modelId="{1A02CD94-BFBA-46AB-A8F8-DE2D0FB899B9}" type="presOf" srcId="{ED62CD6E-5CCE-47BD-8445-1D44FD3DDAD1}" destId="{ECC61016-E5DF-48BD-AF96-C7E1AF3C7018}" srcOrd="0" destOrd="0" presId="urn:microsoft.com/office/officeart/2008/layout/LinedList"/>
    <dgm:cxn modelId="{4D4D2295-82A4-4BC5-9994-BEAC8721214C}" srcId="{8CC2206F-BCE8-4579-9AD4-602CAEF10B89}" destId="{0A60BD57-69AC-4330-BB72-92F841A3CD20}" srcOrd="1" destOrd="0" parTransId="{CD48EAF3-2BF0-4BE2-AA46-CCEB446C34E2}" sibTransId="{2D7AB256-75CB-4AE1-89CC-39F0E8FEC805}"/>
    <dgm:cxn modelId="{06CBAC95-7685-4AAD-9FC6-00EEDEBC5215}" type="presOf" srcId="{B547BF33-A017-4108-A91A-B17E3C547930}" destId="{9A72511A-1C80-42A8-865E-76EFDCB8F578}" srcOrd="0" destOrd="0" presId="urn:microsoft.com/office/officeart/2008/layout/LinedList"/>
    <dgm:cxn modelId="{BA78519D-889F-45F3-A7E7-5941AD163A40}" type="presOf" srcId="{19F92CC8-A01D-4520-8D4D-ED90A6052269}" destId="{BA7037C8-4A0E-4F12-A108-F3354085E1A0}" srcOrd="0" destOrd="0" presId="urn:microsoft.com/office/officeart/2008/layout/LinedList"/>
    <dgm:cxn modelId="{0B07599F-190B-4EE8-A8D1-689963CDC3F5}" srcId="{8CC2206F-BCE8-4579-9AD4-602CAEF10B89}" destId="{9A1AC68D-7CFE-4219-B313-79AD9702F604}" srcOrd="6" destOrd="0" parTransId="{FD60A259-D299-480D-9D51-8EFE73EE9AEB}" sibTransId="{BF114F8F-6416-45A3-8CAC-6F5BE363D317}"/>
    <dgm:cxn modelId="{F967DBB6-9DE8-4327-9AAA-2D0710EF511F}" srcId="{8CC2206F-BCE8-4579-9AD4-602CAEF10B89}" destId="{19F92CC8-A01D-4520-8D4D-ED90A6052269}" srcOrd="0" destOrd="0" parTransId="{FBCB16B6-3E3D-475C-B6BA-BEB46F5EDAFF}" sibTransId="{34B44D95-E10D-4704-BB48-DEB917919435}"/>
    <dgm:cxn modelId="{E99F49C8-1372-4886-9A17-AB9B9359A149}" type="presOf" srcId="{9A1AC68D-7CFE-4219-B313-79AD9702F604}" destId="{066A6139-CEDB-4655-B1D5-5DB3610F8FE9}" srcOrd="0" destOrd="0" presId="urn:microsoft.com/office/officeart/2008/layout/LinedList"/>
    <dgm:cxn modelId="{4944CCEC-4E30-4813-B941-A03C85F93FA9}" type="presOf" srcId="{8CC2206F-BCE8-4579-9AD4-602CAEF10B89}" destId="{2D159C83-93C5-4A03-8EE5-1BCFD90E282A}" srcOrd="0" destOrd="0" presId="urn:microsoft.com/office/officeart/2008/layout/LinedList"/>
    <dgm:cxn modelId="{3F7C87DB-C28B-44DD-9496-07B88D04FEC8}" type="presParOf" srcId="{2D159C83-93C5-4A03-8EE5-1BCFD90E282A}" destId="{F9E7FA25-3ECC-4DB3-BBD9-2D6C64F6F062}" srcOrd="0" destOrd="0" presId="urn:microsoft.com/office/officeart/2008/layout/LinedList"/>
    <dgm:cxn modelId="{164EAF3C-4660-4CE5-9986-D8CF186FC383}" type="presParOf" srcId="{2D159C83-93C5-4A03-8EE5-1BCFD90E282A}" destId="{38233069-76EC-4D41-A2C4-BF25DFCFB605}" srcOrd="1" destOrd="0" presId="urn:microsoft.com/office/officeart/2008/layout/LinedList"/>
    <dgm:cxn modelId="{EDB63837-0AAD-4ED7-8B54-64A33E84AD2D}" type="presParOf" srcId="{38233069-76EC-4D41-A2C4-BF25DFCFB605}" destId="{BA7037C8-4A0E-4F12-A108-F3354085E1A0}" srcOrd="0" destOrd="0" presId="urn:microsoft.com/office/officeart/2008/layout/LinedList"/>
    <dgm:cxn modelId="{97AF82BD-644F-4EAA-ACCD-7BF0F3561F21}" type="presParOf" srcId="{38233069-76EC-4D41-A2C4-BF25DFCFB605}" destId="{2549592C-8522-4D3F-8331-1C7C1EB45D56}" srcOrd="1" destOrd="0" presId="urn:microsoft.com/office/officeart/2008/layout/LinedList"/>
    <dgm:cxn modelId="{8C7F3FDA-45BD-4944-B5DA-8CD930A4584E}" type="presParOf" srcId="{2D159C83-93C5-4A03-8EE5-1BCFD90E282A}" destId="{18BCCFC3-00F0-46E9-9BC4-C8B69F31786A}" srcOrd="2" destOrd="0" presId="urn:microsoft.com/office/officeart/2008/layout/LinedList"/>
    <dgm:cxn modelId="{1C63C042-1427-459C-BA69-22DA88923BC8}" type="presParOf" srcId="{2D159C83-93C5-4A03-8EE5-1BCFD90E282A}" destId="{D5AFBFDA-44C0-48BE-8B68-4E42070CF29D}" srcOrd="3" destOrd="0" presId="urn:microsoft.com/office/officeart/2008/layout/LinedList"/>
    <dgm:cxn modelId="{6A8158ED-518A-47EA-8B5E-C34B8278C5E1}" type="presParOf" srcId="{D5AFBFDA-44C0-48BE-8B68-4E42070CF29D}" destId="{B1D5A2FD-7AC9-4620-AF80-C7931666DBF5}" srcOrd="0" destOrd="0" presId="urn:microsoft.com/office/officeart/2008/layout/LinedList"/>
    <dgm:cxn modelId="{2A977A88-34F1-48EA-8255-103D707812EB}" type="presParOf" srcId="{D5AFBFDA-44C0-48BE-8B68-4E42070CF29D}" destId="{62AD784F-5861-42D8-9921-CE3B382F9B26}" srcOrd="1" destOrd="0" presId="urn:microsoft.com/office/officeart/2008/layout/LinedList"/>
    <dgm:cxn modelId="{83D12B75-ED6B-4D0A-BAE2-87389BA1AAFF}" type="presParOf" srcId="{2D159C83-93C5-4A03-8EE5-1BCFD90E282A}" destId="{2DF86D41-3ADC-44F4-9DC7-DC37F80E4584}" srcOrd="4" destOrd="0" presId="urn:microsoft.com/office/officeart/2008/layout/LinedList"/>
    <dgm:cxn modelId="{E3B6DE1A-4A61-469E-89B2-19BA88957174}" type="presParOf" srcId="{2D159C83-93C5-4A03-8EE5-1BCFD90E282A}" destId="{9DF1098D-58BA-4E2A-84BF-4A3A248A7372}" srcOrd="5" destOrd="0" presId="urn:microsoft.com/office/officeart/2008/layout/LinedList"/>
    <dgm:cxn modelId="{3403858C-EF59-4A1B-8069-584C2680662B}" type="presParOf" srcId="{9DF1098D-58BA-4E2A-84BF-4A3A248A7372}" destId="{B2317613-2E25-4362-8B62-0A00B90C25E9}" srcOrd="0" destOrd="0" presId="urn:microsoft.com/office/officeart/2008/layout/LinedList"/>
    <dgm:cxn modelId="{E8495473-49BE-4F6E-A1AF-39939277B27F}" type="presParOf" srcId="{9DF1098D-58BA-4E2A-84BF-4A3A248A7372}" destId="{F5F54459-7101-40DF-9A0D-107E378A32B2}" srcOrd="1" destOrd="0" presId="urn:microsoft.com/office/officeart/2008/layout/LinedList"/>
    <dgm:cxn modelId="{D67BB866-A02F-4543-94E3-1E57225BF4F8}" type="presParOf" srcId="{2D159C83-93C5-4A03-8EE5-1BCFD90E282A}" destId="{8875A08D-9DC1-4F0D-AD25-CB4EEE0131ED}" srcOrd="6" destOrd="0" presId="urn:microsoft.com/office/officeart/2008/layout/LinedList"/>
    <dgm:cxn modelId="{1B37920B-ECF8-406D-A142-69036F6DE87F}" type="presParOf" srcId="{2D159C83-93C5-4A03-8EE5-1BCFD90E282A}" destId="{6CC38A4D-0EDF-421B-A530-331B5280E962}" srcOrd="7" destOrd="0" presId="urn:microsoft.com/office/officeart/2008/layout/LinedList"/>
    <dgm:cxn modelId="{4A5DF9C9-3C1C-4538-92C9-3C1E5CF86B7C}" type="presParOf" srcId="{6CC38A4D-0EDF-421B-A530-331B5280E962}" destId="{ECC61016-E5DF-48BD-AF96-C7E1AF3C7018}" srcOrd="0" destOrd="0" presId="urn:microsoft.com/office/officeart/2008/layout/LinedList"/>
    <dgm:cxn modelId="{D7F79739-A902-4209-8179-CFFF8DA0417C}" type="presParOf" srcId="{6CC38A4D-0EDF-421B-A530-331B5280E962}" destId="{0990EE21-A945-4109-8561-B2AAF8CBB9CB}" srcOrd="1" destOrd="0" presId="urn:microsoft.com/office/officeart/2008/layout/LinedList"/>
    <dgm:cxn modelId="{86837525-080A-4788-BEC2-4893ED84612B}" type="presParOf" srcId="{2D159C83-93C5-4A03-8EE5-1BCFD90E282A}" destId="{ED31E2AE-A6C5-4CE3-A8FE-AC26FDBADA95}" srcOrd="8" destOrd="0" presId="urn:microsoft.com/office/officeart/2008/layout/LinedList"/>
    <dgm:cxn modelId="{8F161881-F7A0-4E33-873D-4C4F39D9EF72}" type="presParOf" srcId="{2D159C83-93C5-4A03-8EE5-1BCFD90E282A}" destId="{8D1CF6D6-75F7-403F-ACF4-D51E323F0CBA}" srcOrd="9" destOrd="0" presId="urn:microsoft.com/office/officeart/2008/layout/LinedList"/>
    <dgm:cxn modelId="{6F6F51A1-44BD-4CB3-BC54-B47BE298FFF2}" type="presParOf" srcId="{8D1CF6D6-75F7-403F-ACF4-D51E323F0CBA}" destId="{5F961773-4D2D-4E59-B6FF-B19752EAA569}" srcOrd="0" destOrd="0" presId="urn:microsoft.com/office/officeart/2008/layout/LinedList"/>
    <dgm:cxn modelId="{5329BC79-A58E-4CEA-80F9-E1F8B12F1C65}" type="presParOf" srcId="{8D1CF6D6-75F7-403F-ACF4-D51E323F0CBA}" destId="{B639BCE0-6113-48A1-AD6D-DB53BD52D409}" srcOrd="1" destOrd="0" presId="urn:microsoft.com/office/officeart/2008/layout/LinedList"/>
    <dgm:cxn modelId="{2552F758-62A4-49B9-8DD3-0824C65E21FD}" type="presParOf" srcId="{2D159C83-93C5-4A03-8EE5-1BCFD90E282A}" destId="{C25316F8-D31B-4D99-8188-2865A2554033}" srcOrd="10" destOrd="0" presId="urn:microsoft.com/office/officeart/2008/layout/LinedList"/>
    <dgm:cxn modelId="{A522637B-A0EE-4CCD-A3F3-FFEB53954FB5}" type="presParOf" srcId="{2D159C83-93C5-4A03-8EE5-1BCFD90E282A}" destId="{BBA8ACAD-4E0F-4202-8CEC-29B022B6041D}" srcOrd="11" destOrd="0" presId="urn:microsoft.com/office/officeart/2008/layout/LinedList"/>
    <dgm:cxn modelId="{884475E2-4328-4AC4-9524-1027692413B8}" type="presParOf" srcId="{BBA8ACAD-4E0F-4202-8CEC-29B022B6041D}" destId="{DB9AB826-78C2-4CE8-8595-62723EB1AC18}" srcOrd="0" destOrd="0" presId="urn:microsoft.com/office/officeart/2008/layout/LinedList"/>
    <dgm:cxn modelId="{097C75BF-21A0-4C0B-B68A-5151468BACF7}" type="presParOf" srcId="{BBA8ACAD-4E0F-4202-8CEC-29B022B6041D}" destId="{8BBBC6C3-FE89-4D45-AD0E-872F010C84C5}" srcOrd="1" destOrd="0" presId="urn:microsoft.com/office/officeart/2008/layout/LinedList"/>
    <dgm:cxn modelId="{FCCB629A-3A57-443F-8CD1-F7B70204679C}" type="presParOf" srcId="{2D159C83-93C5-4A03-8EE5-1BCFD90E282A}" destId="{96BE7F26-7B03-4513-BC1E-06FF839B1BE0}" srcOrd="12" destOrd="0" presId="urn:microsoft.com/office/officeart/2008/layout/LinedList"/>
    <dgm:cxn modelId="{9C2965D8-B942-4899-BAEA-DCFC70215A09}" type="presParOf" srcId="{2D159C83-93C5-4A03-8EE5-1BCFD90E282A}" destId="{91EC8DB2-FDE2-499B-A875-2392A2E46598}" srcOrd="13" destOrd="0" presId="urn:microsoft.com/office/officeart/2008/layout/LinedList"/>
    <dgm:cxn modelId="{D494EEF0-CD81-4239-8907-BB227B58DCD9}" type="presParOf" srcId="{91EC8DB2-FDE2-499B-A875-2392A2E46598}" destId="{066A6139-CEDB-4655-B1D5-5DB3610F8FE9}" srcOrd="0" destOrd="0" presId="urn:microsoft.com/office/officeart/2008/layout/LinedList"/>
    <dgm:cxn modelId="{483349B3-7AEF-4F7C-8A67-A29517BC70AF}" type="presParOf" srcId="{91EC8DB2-FDE2-499B-A875-2392A2E46598}" destId="{F6993019-6B38-4499-8F74-E183555E2D75}" srcOrd="1" destOrd="0" presId="urn:microsoft.com/office/officeart/2008/layout/LinedList"/>
    <dgm:cxn modelId="{D1C39325-5473-4636-8CEF-68CCE0C7176B}" type="presParOf" srcId="{2D159C83-93C5-4A03-8EE5-1BCFD90E282A}" destId="{2970B62A-1C2C-4E11-994A-E3821AC8C079}" srcOrd="14" destOrd="0" presId="urn:microsoft.com/office/officeart/2008/layout/LinedList"/>
    <dgm:cxn modelId="{D941FE28-8AD4-4F01-8483-BB81A03FCEE5}" type="presParOf" srcId="{2D159C83-93C5-4A03-8EE5-1BCFD90E282A}" destId="{D4A42257-7E5F-4CDD-865E-7A6C91D5CDE9}" srcOrd="15" destOrd="0" presId="urn:microsoft.com/office/officeart/2008/layout/LinedList"/>
    <dgm:cxn modelId="{30ABF6F6-5D20-45E2-8D5B-52AB898DA3CF}" type="presParOf" srcId="{D4A42257-7E5F-4CDD-865E-7A6C91D5CDE9}" destId="{9A72511A-1C80-42A8-865E-76EFDCB8F578}" srcOrd="0" destOrd="0" presId="urn:microsoft.com/office/officeart/2008/layout/LinedList"/>
    <dgm:cxn modelId="{D1A85077-EC0A-493B-B9F9-F39F3DB6EA46}" type="presParOf" srcId="{D4A42257-7E5F-4CDD-865E-7A6C91D5CDE9}" destId="{CA641E93-A2ED-4213-BB27-2AFD4DE6AC59}" srcOrd="1" destOrd="0" presId="urn:microsoft.com/office/officeart/2008/layout/LinedList"/>
    <dgm:cxn modelId="{1C0313AB-7E13-468C-AD2F-AF89A928EC47}" type="presParOf" srcId="{2D159C83-93C5-4A03-8EE5-1BCFD90E282A}" destId="{849EEBB6-A9E9-4275-94D7-A855D68F483C}" srcOrd="16" destOrd="0" presId="urn:microsoft.com/office/officeart/2008/layout/LinedList"/>
    <dgm:cxn modelId="{B7A73518-96DA-4915-A974-F9165967EA0F}" type="presParOf" srcId="{2D159C83-93C5-4A03-8EE5-1BCFD90E282A}" destId="{A5F0B44E-2A33-4528-9872-407A1AAEBB9D}" srcOrd="17" destOrd="0" presId="urn:microsoft.com/office/officeart/2008/layout/LinedList"/>
    <dgm:cxn modelId="{DEA3DA6B-AA05-4CEF-880B-FA6B06F9B518}" type="presParOf" srcId="{A5F0B44E-2A33-4528-9872-407A1AAEBB9D}" destId="{5A9F69B1-6F7E-4CA5-9108-B31422C8E8DB}" srcOrd="0" destOrd="0" presId="urn:microsoft.com/office/officeart/2008/layout/LinedList"/>
    <dgm:cxn modelId="{C903CE5F-7538-4A32-B7B4-F1024EB01389}" type="presParOf" srcId="{A5F0B44E-2A33-4528-9872-407A1AAEBB9D}" destId="{2B9036D0-DD9A-412A-B2E4-5FE4273A130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E27BF88-DE4E-4005-B835-8DECF3D86C2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988F14D-783F-4DA7-93A6-0D0BAE7A095D}">
      <dgm:prSet custT="1"/>
      <dgm:spPr/>
      <dgm:t>
        <a:bodyPr/>
        <a:lstStyle/>
        <a:p>
          <a:r>
            <a:rPr lang="en-US" sz="3200" b="0" i="0" dirty="0">
              <a:latin typeface="Georgia" panose="02040502050405020303" pitchFamily="18" charset="0"/>
            </a:rPr>
            <a:t>Rainy day fund</a:t>
          </a:r>
          <a:endParaRPr lang="en-US" sz="3200" dirty="0">
            <a:latin typeface="Georgia" panose="02040502050405020303" pitchFamily="18" charset="0"/>
          </a:endParaRPr>
        </a:p>
      </dgm:t>
    </dgm:pt>
    <dgm:pt modelId="{E037514A-4938-4DD6-902F-23AD76369253}" type="parTrans" cxnId="{446967A9-39EB-4321-B32E-4CA9AF6ABB99}">
      <dgm:prSet/>
      <dgm:spPr/>
      <dgm:t>
        <a:bodyPr/>
        <a:lstStyle/>
        <a:p>
          <a:endParaRPr lang="en-US"/>
        </a:p>
      </dgm:t>
    </dgm:pt>
    <dgm:pt modelId="{3316ECE0-3B74-46D7-AF41-735461CF94A7}" type="sibTrans" cxnId="{446967A9-39EB-4321-B32E-4CA9AF6ABB99}">
      <dgm:prSet/>
      <dgm:spPr/>
      <dgm:t>
        <a:bodyPr/>
        <a:lstStyle/>
        <a:p>
          <a:endParaRPr lang="en-US"/>
        </a:p>
      </dgm:t>
    </dgm:pt>
    <dgm:pt modelId="{F76346A7-B99E-4D78-99CA-4F925BDED4C0}">
      <dgm:prSet custT="1"/>
      <dgm:spPr/>
      <dgm:t>
        <a:bodyPr/>
        <a:lstStyle/>
        <a:p>
          <a:r>
            <a:rPr lang="en-US" sz="3200" b="0" i="0" dirty="0">
              <a:latin typeface="Georgia" panose="02040502050405020303" pitchFamily="18" charset="0"/>
            </a:rPr>
            <a:t>Invest in growth or innovation</a:t>
          </a:r>
          <a:endParaRPr lang="en-US" sz="3200" dirty="0">
            <a:latin typeface="Georgia" panose="02040502050405020303" pitchFamily="18" charset="0"/>
          </a:endParaRPr>
        </a:p>
      </dgm:t>
    </dgm:pt>
    <dgm:pt modelId="{6595E05A-1AE2-4144-A684-3685638638A3}" type="parTrans" cxnId="{1048206B-8B48-4C78-82F4-A87330EEECA9}">
      <dgm:prSet/>
      <dgm:spPr/>
      <dgm:t>
        <a:bodyPr/>
        <a:lstStyle/>
        <a:p>
          <a:endParaRPr lang="en-US"/>
        </a:p>
      </dgm:t>
    </dgm:pt>
    <dgm:pt modelId="{C0B6D69A-4CA8-4EAB-9526-30AD9B138D81}" type="sibTrans" cxnId="{1048206B-8B48-4C78-82F4-A87330EEECA9}">
      <dgm:prSet/>
      <dgm:spPr/>
      <dgm:t>
        <a:bodyPr/>
        <a:lstStyle/>
        <a:p>
          <a:endParaRPr lang="en-US"/>
        </a:p>
      </dgm:t>
    </dgm:pt>
    <dgm:pt modelId="{D4F64F08-66E2-45D8-ADFA-FEC412E81A90}">
      <dgm:prSet custT="1"/>
      <dgm:spPr/>
      <dgm:t>
        <a:bodyPr/>
        <a:lstStyle/>
        <a:p>
          <a:r>
            <a:rPr lang="en-US" sz="3200" b="0" i="0" dirty="0">
              <a:latin typeface="Georgia" panose="02040502050405020303" pitchFamily="18" charset="0"/>
            </a:rPr>
            <a:t>Pay off/down or refinance debt</a:t>
          </a:r>
          <a:endParaRPr lang="en-US" sz="3200" dirty="0">
            <a:latin typeface="Georgia" panose="02040502050405020303" pitchFamily="18" charset="0"/>
          </a:endParaRPr>
        </a:p>
      </dgm:t>
    </dgm:pt>
    <dgm:pt modelId="{40522C29-3D21-4C44-98A2-0DD1BA2421DC}" type="parTrans" cxnId="{BC680CDB-B2B0-43B7-8DC0-CD5E1F4B7358}">
      <dgm:prSet/>
      <dgm:spPr/>
      <dgm:t>
        <a:bodyPr/>
        <a:lstStyle/>
        <a:p>
          <a:endParaRPr lang="en-US"/>
        </a:p>
      </dgm:t>
    </dgm:pt>
    <dgm:pt modelId="{4A6BD85A-4951-4A13-98D2-EAA90C6D6A31}" type="sibTrans" cxnId="{BC680CDB-B2B0-43B7-8DC0-CD5E1F4B7358}">
      <dgm:prSet/>
      <dgm:spPr/>
      <dgm:t>
        <a:bodyPr/>
        <a:lstStyle/>
        <a:p>
          <a:endParaRPr lang="en-US"/>
        </a:p>
      </dgm:t>
    </dgm:pt>
    <dgm:pt modelId="{E8137BB9-43B2-4831-988C-97DB3FC6E192}">
      <dgm:prSet custT="1"/>
      <dgm:spPr/>
      <dgm:t>
        <a:bodyPr/>
        <a:lstStyle/>
        <a:p>
          <a:r>
            <a:rPr lang="en-US" sz="3200" b="0" i="0" dirty="0">
              <a:latin typeface="Georgia" panose="02040502050405020303" pitchFamily="18" charset="0"/>
            </a:rPr>
            <a:t>Pay yourself</a:t>
          </a:r>
          <a:endParaRPr lang="en-US" sz="3200" dirty="0">
            <a:latin typeface="Georgia" panose="02040502050405020303" pitchFamily="18" charset="0"/>
          </a:endParaRPr>
        </a:p>
      </dgm:t>
    </dgm:pt>
    <dgm:pt modelId="{54352E2F-B478-4540-9BE2-1C2020F376A6}" type="parTrans" cxnId="{DA360939-CE01-4511-8EE7-334D12A50F24}">
      <dgm:prSet/>
      <dgm:spPr/>
      <dgm:t>
        <a:bodyPr/>
        <a:lstStyle/>
        <a:p>
          <a:endParaRPr lang="en-US"/>
        </a:p>
      </dgm:t>
    </dgm:pt>
    <dgm:pt modelId="{EFF67514-8C31-4B58-B34C-044D32443BF5}" type="sibTrans" cxnId="{DA360939-CE01-4511-8EE7-334D12A50F24}">
      <dgm:prSet/>
      <dgm:spPr/>
      <dgm:t>
        <a:bodyPr/>
        <a:lstStyle/>
        <a:p>
          <a:endParaRPr lang="en-US"/>
        </a:p>
      </dgm:t>
    </dgm:pt>
    <dgm:pt modelId="{3EEC7478-1B53-4647-B9D3-F59B6E6FA21B}">
      <dgm:prSet custT="1"/>
      <dgm:spPr/>
      <dgm:t>
        <a:bodyPr/>
        <a:lstStyle/>
        <a:p>
          <a:r>
            <a:rPr lang="en-US" sz="3200" b="0" i="0" dirty="0">
              <a:latin typeface="Georgia" panose="02040502050405020303" pitchFamily="18" charset="0"/>
            </a:rPr>
            <a:t>All the above</a:t>
          </a:r>
          <a:endParaRPr lang="en-US" sz="3200" dirty="0">
            <a:latin typeface="Georgia" panose="02040502050405020303" pitchFamily="18" charset="0"/>
          </a:endParaRPr>
        </a:p>
      </dgm:t>
    </dgm:pt>
    <dgm:pt modelId="{E03DF26B-E8F5-46EB-9A95-9255030C2A71}" type="parTrans" cxnId="{962DB9D9-91D8-448D-A7A2-2E3668B2F0D3}">
      <dgm:prSet/>
      <dgm:spPr/>
      <dgm:t>
        <a:bodyPr/>
        <a:lstStyle/>
        <a:p>
          <a:endParaRPr lang="en-US"/>
        </a:p>
      </dgm:t>
    </dgm:pt>
    <dgm:pt modelId="{52F1A90F-747E-4115-A2E6-39780867A229}" type="sibTrans" cxnId="{962DB9D9-91D8-448D-A7A2-2E3668B2F0D3}">
      <dgm:prSet/>
      <dgm:spPr/>
      <dgm:t>
        <a:bodyPr/>
        <a:lstStyle/>
        <a:p>
          <a:endParaRPr lang="en-US"/>
        </a:p>
      </dgm:t>
    </dgm:pt>
    <dgm:pt modelId="{A1E89C57-2B1F-4817-8D7F-205C12D9CC6D}" type="pres">
      <dgm:prSet presAssocID="{DE27BF88-DE4E-4005-B835-8DECF3D86C26}" presName="diagram" presStyleCnt="0">
        <dgm:presLayoutVars>
          <dgm:dir/>
          <dgm:resizeHandles val="exact"/>
        </dgm:presLayoutVars>
      </dgm:prSet>
      <dgm:spPr/>
    </dgm:pt>
    <dgm:pt modelId="{6B387D33-D1EB-4F52-8F17-B9738FECF1EF}" type="pres">
      <dgm:prSet presAssocID="{D988F14D-783F-4DA7-93A6-0D0BAE7A095D}" presName="node" presStyleLbl="node1" presStyleIdx="0" presStyleCnt="5">
        <dgm:presLayoutVars>
          <dgm:bulletEnabled val="1"/>
        </dgm:presLayoutVars>
      </dgm:prSet>
      <dgm:spPr/>
    </dgm:pt>
    <dgm:pt modelId="{26714285-DFF9-405E-AC08-4EB4700768B5}" type="pres">
      <dgm:prSet presAssocID="{3316ECE0-3B74-46D7-AF41-735461CF94A7}" presName="sibTrans" presStyleCnt="0"/>
      <dgm:spPr/>
    </dgm:pt>
    <dgm:pt modelId="{9A213EDB-F80D-440B-AFF8-58F968B8E186}" type="pres">
      <dgm:prSet presAssocID="{F76346A7-B99E-4D78-99CA-4F925BDED4C0}" presName="node" presStyleLbl="node1" presStyleIdx="1" presStyleCnt="5">
        <dgm:presLayoutVars>
          <dgm:bulletEnabled val="1"/>
        </dgm:presLayoutVars>
      </dgm:prSet>
      <dgm:spPr/>
    </dgm:pt>
    <dgm:pt modelId="{B8E90EA1-D8C1-420E-B998-BC3698A095E8}" type="pres">
      <dgm:prSet presAssocID="{C0B6D69A-4CA8-4EAB-9526-30AD9B138D81}" presName="sibTrans" presStyleCnt="0"/>
      <dgm:spPr/>
    </dgm:pt>
    <dgm:pt modelId="{266A216A-59ED-4946-A2E6-60F54C1D0519}" type="pres">
      <dgm:prSet presAssocID="{D4F64F08-66E2-45D8-ADFA-FEC412E81A90}" presName="node" presStyleLbl="node1" presStyleIdx="2" presStyleCnt="5">
        <dgm:presLayoutVars>
          <dgm:bulletEnabled val="1"/>
        </dgm:presLayoutVars>
      </dgm:prSet>
      <dgm:spPr/>
    </dgm:pt>
    <dgm:pt modelId="{FDE493F9-9E43-4C08-AD00-B57B8ECBE582}" type="pres">
      <dgm:prSet presAssocID="{4A6BD85A-4951-4A13-98D2-EAA90C6D6A31}" presName="sibTrans" presStyleCnt="0"/>
      <dgm:spPr/>
    </dgm:pt>
    <dgm:pt modelId="{ACEB420C-0126-4430-B5EF-2C258633D574}" type="pres">
      <dgm:prSet presAssocID="{E8137BB9-43B2-4831-988C-97DB3FC6E192}" presName="node" presStyleLbl="node1" presStyleIdx="3" presStyleCnt="5">
        <dgm:presLayoutVars>
          <dgm:bulletEnabled val="1"/>
        </dgm:presLayoutVars>
      </dgm:prSet>
      <dgm:spPr/>
    </dgm:pt>
    <dgm:pt modelId="{D8295DA5-65A8-411C-B099-1DBEABEDC97A}" type="pres">
      <dgm:prSet presAssocID="{EFF67514-8C31-4B58-B34C-044D32443BF5}" presName="sibTrans" presStyleCnt="0"/>
      <dgm:spPr/>
    </dgm:pt>
    <dgm:pt modelId="{BCEFC981-BEDC-4168-A438-0868964599C7}" type="pres">
      <dgm:prSet presAssocID="{3EEC7478-1B53-4647-B9D3-F59B6E6FA21B}" presName="node" presStyleLbl="node1" presStyleIdx="4" presStyleCnt="5">
        <dgm:presLayoutVars>
          <dgm:bulletEnabled val="1"/>
        </dgm:presLayoutVars>
      </dgm:prSet>
      <dgm:spPr/>
    </dgm:pt>
  </dgm:ptLst>
  <dgm:cxnLst>
    <dgm:cxn modelId="{4E5DC303-7873-498C-8208-6EB61C678A83}" type="presOf" srcId="{F76346A7-B99E-4D78-99CA-4F925BDED4C0}" destId="{9A213EDB-F80D-440B-AFF8-58F968B8E186}" srcOrd="0" destOrd="0" presId="urn:microsoft.com/office/officeart/2005/8/layout/default"/>
    <dgm:cxn modelId="{A2B5D922-AE20-4ACB-85B7-C1251358AD1B}" type="presOf" srcId="{DE27BF88-DE4E-4005-B835-8DECF3D86C26}" destId="{A1E89C57-2B1F-4817-8D7F-205C12D9CC6D}" srcOrd="0" destOrd="0" presId="urn:microsoft.com/office/officeart/2005/8/layout/default"/>
    <dgm:cxn modelId="{DA360939-CE01-4511-8EE7-334D12A50F24}" srcId="{DE27BF88-DE4E-4005-B835-8DECF3D86C26}" destId="{E8137BB9-43B2-4831-988C-97DB3FC6E192}" srcOrd="3" destOrd="0" parTransId="{54352E2F-B478-4540-9BE2-1C2020F376A6}" sibTransId="{EFF67514-8C31-4B58-B34C-044D32443BF5}"/>
    <dgm:cxn modelId="{CE695066-01D8-4AB0-9CE4-39440434ED2D}" type="presOf" srcId="{D988F14D-783F-4DA7-93A6-0D0BAE7A095D}" destId="{6B387D33-D1EB-4F52-8F17-B9738FECF1EF}" srcOrd="0" destOrd="0" presId="urn:microsoft.com/office/officeart/2005/8/layout/default"/>
    <dgm:cxn modelId="{1048206B-8B48-4C78-82F4-A87330EEECA9}" srcId="{DE27BF88-DE4E-4005-B835-8DECF3D86C26}" destId="{F76346A7-B99E-4D78-99CA-4F925BDED4C0}" srcOrd="1" destOrd="0" parTransId="{6595E05A-1AE2-4144-A684-3685638638A3}" sibTransId="{C0B6D69A-4CA8-4EAB-9526-30AD9B138D81}"/>
    <dgm:cxn modelId="{67DB4B53-B8E6-445A-9004-953E0D0E141C}" type="presOf" srcId="{D4F64F08-66E2-45D8-ADFA-FEC412E81A90}" destId="{266A216A-59ED-4946-A2E6-60F54C1D0519}" srcOrd="0" destOrd="0" presId="urn:microsoft.com/office/officeart/2005/8/layout/default"/>
    <dgm:cxn modelId="{446967A9-39EB-4321-B32E-4CA9AF6ABB99}" srcId="{DE27BF88-DE4E-4005-B835-8DECF3D86C26}" destId="{D988F14D-783F-4DA7-93A6-0D0BAE7A095D}" srcOrd="0" destOrd="0" parTransId="{E037514A-4938-4DD6-902F-23AD76369253}" sibTransId="{3316ECE0-3B74-46D7-AF41-735461CF94A7}"/>
    <dgm:cxn modelId="{7851F2B6-6BF5-4311-A943-8B9EB58ADA95}" type="presOf" srcId="{3EEC7478-1B53-4647-B9D3-F59B6E6FA21B}" destId="{BCEFC981-BEDC-4168-A438-0868964599C7}" srcOrd="0" destOrd="0" presId="urn:microsoft.com/office/officeart/2005/8/layout/default"/>
    <dgm:cxn modelId="{962DB9D9-91D8-448D-A7A2-2E3668B2F0D3}" srcId="{DE27BF88-DE4E-4005-B835-8DECF3D86C26}" destId="{3EEC7478-1B53-4647-B9D3-F59B6E6FA21B}" srcOrd="4" destOrd="0" parTransId="{E03DF26B-E8F5-46EB-9A95-9255030C2A71}" sibTransId="{52F1A90F-747E-4115-A2E6-39780867A229}"/>
    <dgm:cxn modelId="{BC680CDB-B2B0-43B7-8DC0-CD5E1F4B7358}" srcId="{DE27BF88-DE4E-4005-B835-8DECF3D86C26}" destId="{D4F64F08-66E2-45D8-ADFA-FEC412E81A90}" srcOrd="2" destOrd="0" parTransId="{40522C29-3D21-4C44-98A2-0DD1BA2421DC}" sibTransId="{4A6BD85A-4951-4A13-98D2-EAA90C6D6A31}"/>
    <dgm:cxn modelId="{D4FBA6F3-7B89-434B-AEB9-03BBF34F2B54}" type="presOf" srcId="{E8137BB9-43B2-4831-988C-97DB3FC6E192}" destId="{ACEB420C-0126-4430-B5EF-2C258633D574}" srcOrd="0" destOrd="0" presId="urn:microsoft.com/office/officeart/2005/8/layout/default"/>
    <dgm:cxn modelId="{79D0C7A9-D484-4928-AB3D-FD73EED5BD37}" type="presParOf" srcId="{A1E89C57-2B1F-4817-8D7F-205C12D9CC6D}" destId="{6B387D33-D1EB-4F52-8F17-B9738FECF1EF}" srcOrd="0" destOrd="0" presId="urn:microsoft.com/office/officeart/2005/8/layout/default"/>
    <dgm:cxn modelId="{D6C855F1-79A1-41E7-8452-491A2DDFE752}" type="presParOf" srcId="{A1E89C57-2B1F-4817-8D7F-205C12D9CC6D}" destId="{26714285-DFF9-405E-AC08-4EB4700768B5}" srcOrd="1" destOrd="0" presId="urn:microsoft.com/office/officeart/2005/8/layout/default"/>
    <dgm:cxn modelId="{DCD4F289-C32B-4878-99BB-B0C1055E8602}" type="presParOf" srcId="{A1E89C57-2B1F-4817-8D7F-205C12D9CC6D}" destId="{9A213EDB-F80D-440B-AFF8-58F968B8E186}" srcOrd="2" destOrd="0" presId="urn:microsoft.com/office/officeart/2005/8/layout/default"/>
    <dgm:cxn modelId="{4D953763-2913-41D6-817A-C14ACB722724}" type="presParOf" srcId="{A1E89C57-2B1F-4817-8D7F-205C12D9CC6D}" destId="{B8E90EA1-D8C1-420E-B998-BC3698A095E8}" srcOrd="3" destOrd="0" presId="urn:microsoft.com/office/officeart/2005/8/layout/default"/>
    <dgm:cxn modelId="{C148A9E6-F3E8-404C-9B00-AB0845D4C698}" type="presParOf" srcId="{A1E89C57-2B1F-4817-8D7F-205C12D9CC6D}" destId="{266A216A-59ED-4946-A2E6-60F54C1D0519}" srcOrd="4" destOrd="0" presId="urn:microsoft.com/office/officeart/2005/8/layout/default"/>
    <dgm:cxn modelId="{BCBB65A8-419D-4E8C-A5C4-A8002BE4F3EF}" type="presParOf" srcId="{A1E89C57-2B1F-4817-8D7F-205C12D9CC6D}" destId="{FDE493F9-9E43-4C08-AD00-B57B8ECBE582}" srcOrd="5" destOrd="0" presId="urn:microsoft.com/office/officeart/2005/8/layout/default"/>
    <dgm:cxn modelId="{84D63B39-F004-4B2B-985C-92268D49CF40}" type="presParOf" srcId="{A1E89C57-2B1F-4817-8D7F-205C12D9CC6D}" destId="{ACEB420C-0126-4430-B5EF-2C258633D574}" srcOrd="6" destOrd="0" presId="urn:microsoft.com/office/officeart/2005/8/layout/default"/>
    <dgm:cxn modelId="{D6FF73CB-5595-48A3-A2C7-BC055643920B}" type="presParOf" srcId="{A1E89C57-2B1F-4817-8D7F-205C12D9CC6D}" destId="{D8295DA5-65A8-411C-B099-1DBEABEDC97A}" srcOrd="7" destOrd="0" presId="urn:microsoft.com/office/officeart/2005/8/layout/default"/>
    <dgm:cxn modelId="{11D3C2AB-E2DB-4B02-9D7A-1F32E6A1DD6E}" type="presParOf" srcId="{A1E89C57-2B1F-4817-8D7F-205C12D9CC6D}" destId="{BCEFC981-BEDC-4168-A438-0868964599C7}"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02E7D3C-1149-48F4-B2AE-1AA153C19F7C}"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493814BD-74E5-42C9-90F0-182752789249}">
      <dgm:prSet/>
      <dgm:spPr/>
      <dgm:t>
        <a:bodyPr/>
        <a:lstStyle/>
        <a:p>
          <a:r>
            <a:rPr lang="en-US"/>
            <a:t>Do they carry out the activity in a businesslike manner and keep complete and accurate books and records?</a:t>
          </a:r>
        </a:p>
      </dgm:t>
    </dgm:pt>
    <dgm:pt modelId="{945DC3E2-41B4-4A71-9706-D7CFED03410A}" type="parTrans" cxnId="{92CE53CB-066B-4D6A-AEF1-4B68C401E998}">
      <dgm:prSet/>
      <dgm:spPr/>
      <dgm:t>
        <a:bodyPr/>
        <a:lstStyle/>
        <a:p>
          <a:endParaRPr lang="en-US"/>
        </a:p>
      </dgm:t>
    </dgm:pt>
    <dgm:pt modelId="{33A39AA7-8AB7-40AA-BBE3-1DA687B8F64B}" type="sibTrans" cxnId="{92CE53CB-066B-4D6A-AEF1-4B68C401E998}">
      <dgm:prSet/>
      <dgm:spPr/>
      <dgm:t>
        <a:bodyPr/>
        <a:lstStyle/>
        <a:p>
          <a:endParaRPr lang="en-US"/>
        </a:p>
      </dgm:t>
    </dgm:pt>
    <dgm:pt modelId="{7E741C48-2AF4-4542-B648-C8D5EF0049AC}">
      <dgm:prSet/>
      <dgm:spPr/>
      <dgm:t>
        <a:bodyPr/>
        <a:lstStyle/>
        <a:p>
          <a:r>
            <a:rPr lang="en-US"/>
            <a:t>Does the time and effort they put into the activity show they intend to make a profit?</a:t>
          </a:r>
        </a:p>
      </dgm:t>
    </dgm:pt>
    <dgm:pt modelId="{387F9A08-7B1E-4631-B82B-4466ED6D84E0}" type="parTrans" cxnId="{B0D1F9E7-44E7-41CF-8FDD-98D74FD1D262}">
      <dgm:prSet/>
      <dgm:spPr/>
      <dgm:t>
        <a:bodyPr/>
        <a:lstStyle/>
        <a:p>
          <a:endParaRPr lang="en-US"/>
        </a:p>
      </dgm:t>
    </dgm:pt>
    <dgm:pt modelId="{DD054727-4E28-48CA-8CAB-D3C619CA6224}" type="sibTrans" cxnId="{B0D1F9E7-44E7-41CF-8FDD-98D74FD1D262}">
      <dgm:prSet/>
      <dgm:spPr/>
      <dgm:t>
        <a:bodyPr/>
        <a:lstStyle/>
        <a:p>
          <a:endParaRPr lang="en-US"/>
        </a:p>
      </dgm:t>
    </dgm:pt>
    <dgm:pt modelId="{DC2E4B64-D939-4CA7-B7B6-392F7BD304BF}">
      <dgm:prSet/>
      <dgm:spPr/>
      <dgm:t>
        <a:bodyPr/>
        <a:lstStyle/>
        <a:p>
          <a:r>
            <a:rPr lang="en-US"/>
            <a:t>Does the activity make a profit in some years – if so, how much profit does it make?</a:t>
          </a:r>
        </a:p>
      </dgm:t>
    </dgm:pt>
    <dgm:pt modelId="{51F34D04-5BFC-4D80-B767-731356E9D89A}" type="parTrans" cxnId="{D85C532B-3817-4238-BA9E-441F26543E56}">
      <dgm:prSet/>
      <dgm:spPr/>
      <dgm:t>
        <a:bodyPr/>
        <a:lstStyle/>
        <a:p>
          <a:endParaRPr lang="en-US"/>
        </a:p>
      </dgm:t>
    </dgm:pt>
    <dgm:pt modelId="{45447D04-5F1F-4B4B-BD97-42A1E0E24311}" type="sibTrans" cxnId="{D85C532B-3817-4238-BA9E-441F26543E56}">
      <dgm:prSet/>
      <dgm:spPr/>
      <dgm:t>
        <a:bodyPr/>
        <a:lstStyle/>
        <a:p>
          <a:endParaRPr lang="en-US"/>
        </a:p>
      </dgm:t>
    </dgm:pt>
    <dgm:pt modelId="{A23D2D6E-C852-4FC7-A3EC-E0C34FD7C2DE}">
      <dgm:prSet/>
      <dgm:spPr/>
      <dgm:t>
        <a:bodyPr/>
        <a:lstStyle/>
        <a:p>
          <a:r>
            <a:rPr lang="en-US"/>
            <a:t>Can they expect to make a future profit from the appreciation of the assets used in the activity?  </a:t>
          </a:r>
        </a:p>
      </dgm:t>
    </dgm:pt>
    <dgm:pt modelId="{61938840-35D9-4062-8286-7E7075296251}" type="parTrans" cxnId="{B736D037-D362-4339-8EDD-DFF623CBDEC3}">
      <dgm:prSet/>
      <dgm:spPr/>
      <dgm:t>
        <a:bodyPr/>
        <a:lstStyle/>
        <a:p>
          <a:endParaRPr lang="en-US"/>
        </a:p>
      </dgm:t>
    </dgm:pt>
    <dgm:pt modelId="{0B7935A3-1204-4CE3-AF45-65218DD8CAAA}" type="sibTrans" cxnId="{B736D037-D362-4339-8EDD-DFF623CBDEC3}">
      <dgm:prSet/>
      <dgm:spPr/>
      <dgm:t>
        <a:bodyPr/>
        <a:lstStyle/>
        <a:p>
          <a:endParaRPr lang="en-US"/>
        </a:p>
      </dgm:t>
    </dgm:pt>
    <dgm:pt modelId="{284A9446-ED4A-424D-B3F6-CDB659A0B007}">
      <dgm:prSet/>
      <dgm:spPr/>
      <dgm:t>
        <a:bodyPr/>
        <a:lstStyle/>
        <a:p>
          <a:r>
            <a:rPr lang="en-US"/>
            <a:t>Do they depend on income from the activity for their livelihood? </a:t>
          </a:r>
        </a:p>
      </dgm:t>
    </dgm:pt>
    <dgm:pt modelId="{E9586F22-E766-4D91-AC83-000D22FEF5D1}" type="parTrans" cxnId="{A65B80EF-2AF6-4961-BD67-781370DF8D8C}">
      <dgm:prSet/>
      <dgm:spPr/>
      <dgm:t>
        <a:bodyPr/>
        <a:lstStyle/>
        <a:p>
          <a:endParaRPr lang="en-US"/>
        </a:p>
      </dgm:t>
    </dgm:pt>
    <dgm:pt modelId="{B5DAA872-0694-460B-9061-CBA7973956E7}" type="sibTrans" cxnId="{A65B80EF-2AF6-4961-BD67-781370DF8D8C}">
      <dgm:prSet/>
      <dgm:spPr/>
      <dgm:t>
        <a:bodyPr/>
        <a:lstStyle/>
        <a:p>
          <a:endParaRPr lang="en-US"/>
        </a:p>
      </dgm:t>
    </dgm:pt>
    <dgm:pt modelId="{9D5F0A5A-741E-4F17-941B-0EB8936AB645}">
      <dgm:prSet/>
      <dgm:spPr/>
      <dgm:t>
        <a:bodyPr/>
        <a:lstStyle/>
        <a:p>
          <a:r>
            <a:rPr lang="en-US"/>
            <a:t>Are any losses due to circumstances beyond their control, or are the losses normal for the startup phase of their type of business?  </a:t>
          </a:r>
        </a:p>
      </dgm:t>
    </dgm:pt>
    <dgm:pt modelId="{9F8689EE-2B4A-435E-9420-53A16A307435}" type="parTrans" cxnId="{34DD226A-071D-4F92-B492-5AE0B688B282}">
      <dgm:prSet/>
      <dgm:spPr/>
      <dgm:t>
        <a:bodyPr/>
        <a:lstStyle/>
        <a:p>
          <a:endParaRPr lang="en-US"/>
        </a:p>
      </dgm:t>
    </dgm:pt>
    <dgm:pt modelId="{E9C1CA24-6B34-4C9B-9FE5-E13960423F0C}" type="sibTrans" cxnId="{34DD226A-071D-4F92-B492-5AE0B688B282}">
      <dgm:prSet/>
      <dgm:spPr/>
      <dgm:t>
        <a:bodyPr/>
        <a:lstStyle/>
        <a:p>
          <a:endParaRPr lang="en-US"/>
        </a:p>
      </dgm:t>
    </dgm:pt>
    <dgm:pt modelId="{8F3004EF-506B-4DFB-9824-F9636C0FC4BF}">
      <dgm:prSet/>
      <dgm:spPr/>
      <dgm:t>
        <a:bodyPr/>
        <a:lstStyle/>
        <a:p>
          <a:r>
            <a:rPr lang="en-US"/>
            <a:t>Do they change their methods of operation to improve profitability?  </a:t>
          </a:r>
        </a:p>
      </dgm:t>
    </dgm:pt>
    <dgm:pt modelId="{7A6DFDF6-51F0-4C30-8EDD-A35C502D95DD}" type="parTrans" cxnId="{E7EDA0AB-BF95-4CDE-B91F-73199CDD47EF}">
      <dgm:prSet/>
      <dgm:spPr/>
      <dgm:t>
        <a:bodyPr/>
        <a:lstStyle/>
        <a:p>
          <a:endParaRPr lang="en-US"/>
        </a:p>
      </dgm:t>
    </dgm:pt>
    <dgm:pt modelId="{5D23DAF2-5670-408B-9D72-B4D684626774}" type="sibTrans" cxnId="{E7EDA0AB-BF95-4CDE-B91F-73199CDD47EF}">
      <dgm:prSet/>
      <dgm:spPr/>
      <dgm:t>
        <a:bodyPr/>
        <a:lstStyle/>
        <a:p>
          <a:endParaRPr lang="en-US"/>
        </a:p>
      </dgm:t>
    </dgm:pt>
    <dgm:pt modelId="{8F32F124-925F-42EE-B654-CFD533F0C76A}">
      <dgm:prSet/>
      <dgm:spPr/>
      <dgm:t>
        <a:bodyPr/>
        <a:lstStyle/>
        <a:p>
          <a:r>
            <a:rPr lang="en-US"/>
            <a:t>Do the taxpayer and their advisors have the knowledge needed to carry out the activity as a successful business?</a:t>
          </a:r>
        </a:p>
      </dgm:t>
    </dgm:pt>
    <dgm:pt modelId="{2A26D236-BC9C-4D3B-AE25-34247B3F4753}" type="parTrans" cxnId="{F3DE3697-9E9F-4F41-BDC5-3CD642514583}">
      <dgm:prSet/>
      <dgm:spPr/>
      <dgm:t>
        <a:bodyPr/>
        <a:lstStyle/>
        <a:p>
          <a:endParaRPr lang="en-US"/>
        </a:p>
      </dgm:t>
    </dgm:pt>
    <dgm:pt modelId="{F0794289-0E14-4B72-B434-D1F71EA37C5B}" type="sibTrans" cxnId="{F3DE3697-9E9F-4F41-BDC5-3CD642514583}">
      <dgm:prSet/>
      <dgm:spPr/>
      <dgm:t>
        <a:bodyPr/>
        <a:lstStyle/>
        <a:p>
          <a:endParaRPr lang="en-US"/>
        </a:p>
      </dgm:t>
    </dgm:pt>
    <dgm:pt modelId="{1522DBA4-D227-4A47-BC99-6840C3E7415C}" type="pres">
      <dgm:prSet presAssocID="{C02E7D3C-1149-48F4-B2AE-1AA153C19F7C}" presName="diagram" presStyleCnt="0">
        <dgm:presLayoutVars>
          <dgm:dir/>
          <dgm:resizeHandles val="exact"/>
        </dgm:presLayoutVars>
      </dgm:prSet>
      <dgm:spPr/>
    </dgm:pt>
    <dgm:pt modelId="{239163FF-E9ED-4356-BFA1-7CA7BC120914}" type="pres">
      <dgm:prSet presAssocID="{493814BD-74E5-42C9-90F0-182752789249}" presName="node" presStyleLbl="node1" presStyleIdx="0" presStyleCnt="8">
        <dgm:presLayoutVars>
          <dgm:bulletEnabled val="1"/>
        </dgm:presLayoutVars>
      </dgm:prSet>
      <dgm:spPr/>
    </dgm:pt>
    <dgm:pt modelId="{90DD753C-C7F4-443D-94CE-AF3658C61D50}" type="pres">
      <dgm:prSet presAssocID="{33A39AA7-8AB7-40AA-BBE3-1DA687B8F64B}" presName="sibTrans" presStyleCnt="0"/>
      <dgm:spPr/>
    </dgm:pt>
    <dgm:pt modelId="{514208DB-37CD-4303-9AD1-544FC75C16AA}" type="pres">
      <dgm:prSet presAssocID="{7E741C48-2AF4-4542-B648-C8D5EF0049AC}" presName="node" presStyleLbl="node1" presStyleIdx="1" presStyleCnt="8">
        <dgm:presLayoutVars>
          <dgm:bulletEnabled val="1"/>
        </dgm:presLayoutVars>
      </dgm:prSet>
      <dgm:spPr/>
    </dgm:pt>
    <dgm:pt modelId="{117774C9-03C3-47E8-A236-DC973BC56855}" type="pres">
      <dgm:prSet presAssocID="{DD054727-4E28-48CA-8CAB-D3C619CA6224}" presName="sibTrans" presStyleCnt="0"/>
      <dgm:spPr/>
    </dgm:pt>
    <dgm:pt modelId="{80D05BB6-1138-4954-BB22-D599EF00E00D}" type="pres">
      <dgm:prSet presAssocID="{DC2E4B64-D939-4CA7-B7B6-392F7BD304BF}" presName="node" presStyleLbl="node1" presStyleIdx="2" presStyleCnt="8">
        <dgm:presLayoutVars>
          <dgm:bulletEnabled val="1"/>
        </dgm:presLayoutVars>
      </dgm:prSet>
      <dgm:spPr/>
    </dgm:pt>
    <dgm:pt modelId="{11029A8D-2C53-47CC-A81B-1A1AD1BDBA90}" type="pres">
      <dgm:prSet presAssocID="{45447D04-5F1F-4B4B-BD97-42A1E0E24311}" presName="sibTrans" presStyleCnt="0"/>
      <dgm:spPr/>
    </dgm:pt>
    <dgm:pt modelId="{66E6AE5D-A92B-4849-8E63-B24029A678ED}" type="pres">
      <dgm:prSet presAssocID="{A23D2D6E-C852-4FC7-A3EC-E0C34FD7C2DE}" presName="node" presStyleLbl="node1" presStyleIdx="3" presStyleCnt="8">
        <dgm:presLayoutVars>
          <dgm:bulletEnabled val="1"/>
        </dgm:presLayoutVars>
      </dgm:prSet>
      <dgm:spPr/>
    </dgm:pt>
    <dgm:pt modelId="{207E9030-DD64-4FA4-AC4B-4C96E586A891}" type="pres">
      <dgm:prSet presAssocID="{0B7935A3-1204-4CE3-AF45-65218DD8CAAA}" presName="sibTrans" presStyleCnt="0"/>
      <dgm:spPr/>
    </dgm:pt>
    <dgm:pt modelId="{111132F8-E90D-4E5F-9A0F-090D4D80AA08}" type="pres">
      <dgm:prSet presAssocID="{284A9446-ED4A-424D-B3F6-CDB659A0B007}" presName="node" presStyleLbl="node1" presStyleIdx="4" presStyleCnt="8">
        <dgm:presLayoutVars>
          <dgm:bulletEnabled val="1"/>
        </dgm:presLayoutVars>
      </dgm:prSet>
      <dgm:spPr/>
    </dgm:pt>
    <dgm:pt modelId="{8CC898F9-9B71-4D6A-A950-2EA24C4D5328}" type="pres">
      <dgm:prSet presAssocID="{B5DAA872-0694-460B-9061-CBA7973956E7}" presName="sibTrans" presStyleCnt="0"/>
      <dgm:spPr/>
    </dgm:pt>
    <dgm:pt modelId="{F7649AB6-F7D9-414B-88BC-C7A8A056303C}" type="pres">
      <dgm:prSet presAssocID="{9D5F0A5A-741E-4F17-941B-0EB8936AB645}" presName="node" presStyleLbl="node1" presStyleIdx="5" presStyleCnt="8">
        <dgm:presLayoutVars>
          <dgm:bulletEnabled val="1"/>
        </dgm:presLayoutVars>
      </dgm:prSet>
      <dgm:spPr/>
    </dgm:pt>
    <dgm:pt modelId="{58E92DB1-7251-498A-BD71-ECB9064C0CFF}" type="pres">
      <dgm:prSet presAssocID="{E9C1CA24-6B34-4C9B-9FE5-E13960423F0C}" presName="sibTrans" presStyleCnt="0"/>
      <dgm:spPr/>
    </dgm:pt>
    <dgm:pt modelId="{199AE279-9B46-41C6-9558-0F0035A63E20}" type="pres">
      <dgm:prSet presAssocID="{8F3004EF-506B-4DFB-9824-F9636C0FC4BF}" presName="node" presStyleLbl="node1" presStyleIdx="6" presStyleCnt="8">
        <dgm:presLayoutVars>
          <dgm:bulletEnabled val="1"/>
        </dgm:presLayoutVars>
      </dgm:prSet>
      <dgm:spPr/>
    </dgm:pt>
    <dgm:pt modelId="{5699BE76-F913-4F5F-A9DC-FF60EA936F86}" type="pres">
      <dgm:prSet presAssocID="{5D23DAF2-5670-408B-9D72-B4D684626774}" presName="sibTrans" presStyleCnt="0"/>
      <dgm:spPr/>
    </dgm:pt>
    <dgm:pt modelId="{03BFEEC8-8DF3-420B-9142-AAB8BB32A962}" type="pres">
      <dgm:prSet presAssocID="{8F32F124-925F-42EE-B654-CFD533F0C76A}" presName="node" presStyleLbl="node1" presStyleIdx="7" presStyleCnt="8">
        <dgm:presLayoutVars>
          <dgm:bulletEnabled val="1"/>
        </dgm:presLayoutVars>
      </dgm:prSet>
      <dgm:spPr/>
    </dgm:pt>
  </dgm:ptLst>
  <dgm:cxnLst>
    <dgm:cxn modelId="{E1991601-38F8-4EFF-A3B5-18DB588F0408}" type="presOf" srcId="{8F32F124-925F-42EE-B654-CFD533F0C76A}" destId="{03BFEEC8-8DF3-420B-9142-AAB8BB32A962}" srcOrd="0" destOrd="0" presId="urn:microsoft.com/office/officeart/2005/8/layout/default"/>
    <dgm:cxn modelId="{3C3BFF1B-EAFC-443B-B967-616BBF0E9718}" type="presOf" srcId="{7E741C48-2AF4-4542-B648-C8D5EF0049AC}" destId="{514208DB-37CD-4303-9AD1-544FC75C16AA}" srcOrd="0" destOrd="0" presId="urn:microsoft.com/office/officeart/2005/8/layout/default"/>
    <dgm:cxn modelId="{4692451E-0D11-4D6B-A23C-1DCEB59EFBF1}" type="presOf" srcId="{8F3004EF-506B-4DFB-9824-F9636C0FC4BF}" destId="{199AE279-9B46-41C6-9558-0F0035A63E20}" srcOrd="0" destOrd="0" presId="urn:microsoft.com/office/officeart/2005/8/layout/default"/>
    <dgm:cxn modelId="{D85C532B-3817-4238-BA9E-441F26543E56}" srcId="{C02E7D3C-1149-48F4-B2AE-1AA153C19F7C}" destId="{DC2E4B64-D939-4CA7-B7B6-392F7BD304BF}" srcOrd="2" destOrd="0" parTransId="{51F34D04-5BFC-4D80-B767-731356E9D89A}" sibTransId="{45447D04-5F1F-4B4B-BD97-42A1E0E24311}"/>
    <dgm:cxn modelId="{90FC2B32-F7C9-469A-BC98-7D604F813AD4}" type="presOf" srcId="{C02E7D3C-1149-48F4-B2AE-1AA153C19F7C}" destId="{1522DBA4-D227-4A47-BC99-6840C3E7415C}" srcOrd="0" destOrd="0" presId="urn:microsoft.com/office/officeart/2005/8/layout/default"/>
    <dgm:cxn modelId="{B736D037-D362-4339-8EDD-DFF623CBDEC3}" srcId="{C02E7D3C-1149-48F4-B2AE-1AA153C19F7C}" destId="{A23D2D6E-C852-4FC7-A3EC-E0C34FD7C2DE}" srcOrd="3" destOrd="0" parTransId="{61938840-35D9-4062-8286-7E7075296251}" sibTransId="{0B7935A3-1204-4CE3-AF45-65218DD8CAAA}"/>
    <dgm:cxn modelId="{34DD226A-071D-4F92-B492-5AE0B688B282}" srcId="{C02E7D3C-1149-48F4-B2AE-1AA153C19F7C}" destId="{9D5F0A5A-741E-4F17-941B-0EB8936AB645}" srcOrd="5" destOrd="0" parTransId="{9F8689EE-2B4A-435E-9420-53A16A307435}" sibTransId="{E9C1CA24-6B34-4C9B-9FE5-E13960423F0C}"/>
    <dgm:cxn modelId="{D1E9B577-FD37-4504-8451-6FB68FEF8D27}" type="presOf" srcId="{284A9446-ED4A-424D-B3F6-CDB659A0B007}" destId="{111132F8-E90D-4E5F-9A0F-090D4D80AA08}" srcOrd="0" destOrd="0" presId="urn:microsoft.com/office/officeart/2005/8/layout/default"/>
    <dgm:cxn modelId="{F3DE3697-9E9F-4F41-BDC5-3CD642514583}" srcId="{C02E7D3C-1149-48F4-B2AE-1AA153C19F7C}" destId="{8F32F124-925F-42EE-B654-CFD533F0C76A}" srcOrd="7" destOrd="0" parTransId="{2A26D236-BC9C-4D3B-AE25-34247B3F4753}" sibTransId="{F0794289-0E14-4B72-B434-D1F71EA37C5B}"/>
    <dgm:cxn modelId="{BCF7DF9B-6FC9-4CF3-B4FE-E37917F8355B}" type="presOf" srcId="{DC2E4B64-D939-4CA7-B7B6-392F7BD304BF}" destId="{80D05BB6-1138-4954-BB22-D599EF00E00D}" srcOrd="0" destOrd="0" presId="urn:microsoft.com/office/officeart/2005/8/layout/default"/>
    <dgm:cxn modelId="{EA7DB3A3-EBA5-480E-A11C-7D69E1E493F7}" type="presOf" srcId="{A23D2D6E-C852-4FC7-A3EC-E0C34FD7C2DE}" destId="{66E6AE5D-A92B-4849-8E63-B24029A678ED}" srcOrd="0" destOrd="0" presId="urn:microsoft.com/office/officeart/2005/8/layout/default"/>
    <dgm:cxn modelId="{E7EDA0AB-BF95-4CDE-B91F-73199CDD47EF}" srcId="{C02E7D3C-1149-48F4-B2AE-1AA153C19F7C}" destId="{8F3004EF-506B-4DFB-9824-F9636C0FC4BF}" srcOrd="6" destOrd="0" parTransId="{7A6DFDF6-51F0-4C30-8EDD-A35C502D95DD}" sibTransId="{5D23DAF2-5670-408B-9D72-B4D684626774}"/>
    <dgm:cxn modelId="{92CE53CB-066B-4D6A-AEF1-4B68C401E998}" srcId="{C02E7D3C-1149-48F4-B2AE-1AA153C19F7C}" destId="{493814BD-74E5-42C9-90F0-182752789249}" srcOrd="0" destOrd="0" parTransId="{945DC3E2-41B4-4A71-9706-D7CFED03410A}" sibTransId="{33A39AA7-8AB7-40AA-BBE3-1DA687B8F64B}"/>
    <dgm:cxn modelId="{098171D1-270A-40B2-8AA8-5A9B499EF09C}" type="presOf" srcId="{9D5F0A5A-741E-4F17-941B-0EB8936AB645}" destId="{F7649AB6-F7D9-414B-88BC-C7A8A056303C}" srcOrd="0" destOrd="0" presId="urn:microsoft.com/office/officeart/2005/8/layout/default"/>
    <dgm:cxn modelId="{B0D1F9E7-44E7-41CF-8FDD-98D74FD1D262}" srcId="{C02E7D3C-1149-48F4-B2AE-1AA153C19F7C}" destId="{7E741C48-2AF4-4542-B648-C8D5EF0049AC}" srcOrd="1" destOrd="0" parTransId="{387F9A08-7B1E-4631-B82B-4466ED6D84E0}" sibTransId="{DD054727-4E28-48CA-8CAB-D3C619CA6224}"/>
    <dgm:cxn modelId="{A65B80EF-2AF6-4961-BD67-781370DF8D8C}" srcId="{C02E7D3C-1149-48F4-B2AE-1AA153C19F7C}" destId="{284A9446-ED4A-424D-B3F6-CDB659A0B007}" srcOrd="4" destOrd="0" parTransId="{E9586F22-E766-4D91-AC83-000D22FEF5D1}" sibTransId="{B5DAA872-0694-460B-9061-CBA7973956E7}"/>
    <dgm:cxn modelId="{75E884EF-8C0C-44C7-B5D2-838532E5DCDD}" type="presOf" srcId="{493814BD-74E5-42C9-90F0-182752789249}" destId="{239163FF-E9ED-4356-BFA1-7CA7BC120914}" srcOrd="0" destOrd="0" presId="urn:microsoft.com/office/officeart/2005/8/layout/default"/>
    <dgm:cxn modelId="{6653A6ED-D821-4117-8B55-95241B2FEFE1}" type="presParOf" srcId="{1522DBA4-D227-4A47-BC99-6840C3E7415C}" destId="{239163FF-E9ED-4356-BFA1-7CA7BC120914}" srcOrd="0" destOrd="0" presId="urn:microsoft.com/office/officeart/2005/8/layout/default"/>
    <dgm:cxn modelId="{21A436E5-E086-462B-9F73-0FAD4DB7EB07}" type="presParOf" srcId="{1522DBA4-D227-4A47-BC99-6840C3E7415C}" destId="{90DD753C-C7F4-443D-94CE-AF3658C61D50}" srcOrd="1" destOrd="0" presId="urn:microsoft.com/office/officeart/2005/8/layout/default"/>
    <dgm:cxn modelId="{36CD1E5A-96B3-4AE9-B85E-659705158881}" type="presParOf" srcId="{1522DBA4-D227-4A47-BC99-6840C3E7415C}" destId="{514208DB-37CD-4303-9AD1-544FC75C16AA}" srcOrd="2" destOrd="0" presId="urn:microsoft.com/office/officeart/2005/8/layout/default"/>
    <dgm:cxn modelId="{829F8A03-737C-467C-9E9B-66E61BCD6AAE}" type="presParOf" srcId="{1522DBA4-D227-4A47-BC99-6840C3E7415C}" destId="{117774C9-03C3-47E8-A236-DC973BC56855}" srcOrd="3" destOrd="0" presId="urn:microsoft.com/office/officeart/2005/8/layout/default"/>
    <dgm:cxn modelId="{0D7CAC45-50B2-45B8-8CA7-2655DF6A8C68}" type="presParOf" srcId="{1522DBA4-D227-4A47-BC99-6840C3E7415C}" destId="{80D05BB6-1138-4954-BB22-D599EF00E00D}" srcOrd="4" destOrd="0" presId="urn:microsoft.com/office/officeart/2005/8/layout/default"/>
    <dgm:cxn modelId="{8B9E436C-A450-4753-9473-B371253AF6A1}" type="presParOf" srcId="{1522DBA4-D227-4A47-BC99-6840C3E7415C}" destId="{11029A8D-2C53-47CC-A81B-1A1AD1BDBA90}" srcOrd="5" destOrd="0" presId="urn:microsoft.com/office/officeart/2005/8/layout/default"/>
    <dgm:cxn modelId="{B1B01359-3591-48AD-A1E7-776FEBCA31BA}" type="presParOf" srcId="{1522DBA4-D227-4A47-BC99-6840C3E7415C}" destId="{66E6AE5D-A92B-4849-8E63-B24029A678ED}" srcOrd="6" destOrd="0" presId="urn:microsoft.com/office/officeart/2005/8/layout/default"/>
    <dgm:cxn modelId="{4EACE99C-4F11-4658-A2BF-CE2E5C62A289}" type="presParOf" srcId="{1522DBA4-D227-4A47-BC99-6840C3E7415C}" destId="{207E9030-DD64-4FA4-AC4B-4C96E586A891}" srcOrd="7" destOrd="0" presId="urn:microsoft.com/office/officeart/2005/8/layout/default"/>
    <dgm:cxn modelId="{86BCFD29-E9B1-4F98-A9F3-5197FB1D8461}" type="presParOf" srcId="{1522DBA4-D227-4A47-BC99-6840C3E7415C}" destId="{111132F8-E90D-4E5F-9A0F-090D4D80AA08}" srcOrd="8" destOrd="0" presId="urn:microsoft.com/office/officeart/2005/8/layout/default"/>
    <dgm:cxn modelId="{C8984CF7-861E-44DC-9504-29E1A34DA107}" type="presParOf" srcId="{1522DBA4-D227-4A47-BC99-6840C3E7415C}" destId="{8CC898F9-9B71-4D6A-A950-2EA24C4D5328}" srcOrd="9" destOrd="0" presId="urn:microsoft.com/office/officeart/2005/8/layout/default"/>
    <dgm:cxn modelId="{4A96EFC4-94F0-49D4-8A03-BCF2CB444991}" type="presParOf" srcId="{1522DBA4-D227-4A47-BC99-6840C3E7415C}" destId="{F7649AB6-F7D9-414B-88BC-C7A8A056303C}" srcOrd="10" destOrd="0" presId="urn:microsoft.com/office/officeart/2005/8/layout/default"/>
    <dgm:cxn modelId="{A57FE7E5-7AF6-4037-970A-1AF1F45E9B1B}" type="presParOf" srcId="{1522DBA4-D227-4A47-BC99-6840C3E7415C}" destId="{58E92DB1-7251-498A-BD71-ECB9064C0CFF}" srcOrd="11" destOrd="0" presId="urn:microsoft.com/office/officeart/2005/8/layout/default"/>
    <dgm:cxn modelId="{A8CBF8FB-BC9B-4134-8E1D-571FE25A0E7E}" type="presParOf" srcId="{1522DBA4-D227-4A47-BC99-6840C3E7415C}" destId="{199AE279-9B46-41C6-9558-0F0035A63E20}" srcOrd="12" destOrd="0" presId="urn:microsoft.com/office/officeart/2005/8/layout/default"/>
    <dgm:cxn modelId="{5B7E5DD6-EDD6-411A-A3EF-16E60EE7C4D4}" type="presParOf" srcId="{1522DBA4-D227-4A47-BC99-6840C3E7415C}" destId="{5699BE76-F913-4F5F-A9DC-FF60EA936F86}" srcOrd="13" destOrd="0" presId="urn:microsoft.com/office/officeart/2005/8/layout/default"/>
    <dgm:cxn modelId="{019929F6-C587-42D4-BF4D-D9C86C978A97}" type="presParOf" srcId="{1522DBA4-D227-4A47-BC99-6840C3E7415C}" destId="{03BFEEC8-8DF3-420B-9142-AAB8BB32A962}"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B8D5650-BC7D-43A9-85F6-3F6B6B44E575}"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9D83EF60-5744-4EC0-BFEA-FF0C173703E3}">
      <dgm:prSet/>
      <dgm:spPr/>
      <dgm:t>
        <a:bodyPr/>
        <a:lstStyle/>
        <a:p>
          <a:r>
            <a:rPr lang="en-US" b="0" i="0"/>
            <a:t>Detailed Records (amount, time, item, party relationship)</a:t>
          </a:r>
          <a:endParaRPr lang="en-US"/>
        </a:p>
      </dgm:t>
    </dgm:pt>
    <dgm:pt modelId="{BC6FD3C5-F62A-4351-A7B1-9343E11D296F}" type="parTrans" cxnId="{DCB8803F-7D56-4B08-AA26-F4BA3CEC15ED}">
      <dgm:prSet/>
      <dgm:spPr/>
      <dgm:t>
        <a:bodyPr/>
        <a:lstStyle/>
        <a:p>
          <a:endParaRPr lang="en-US"/>
        </a:p>
      </dgm:t>
    </dgm:pt>
    <dgm:pt modelId="{0BB201B0-06D9-4B1E-AB13-C92FC1D9775C}" type="sibTrans" cxnId="{DCB8803F-7D56-4B08-AA26-F4BA3CEC15ED}">
      <dgm:prSet/>
      <dgm:spPr/>
      <dgm:t>
        <a:bodyPr/>
        <a:lstStyle/>
        <a:p>
          <a:endParaRPr lang="en-US"/>
        </a:p>
      </dgm:t>
    </dgm:pt>
    <dgm:pt modelId="{2549A722-B52B-41B0-9245-6A6A8B523426}">
      <dgm:prSet/>
      <dgm:spPr/>
      <dgm:t>
        <a:bodyPr/>
        <a:lstStyle/>
        <a:p>
          <a:r>
            <a:rPr lang="en-US" b="0" i="0"/>
            <a:t>Maintain for at least 3 years past due date or 2 years from the date the tax is paid, whichever is later.</a:t>
          </a:r>
          <a:endParaRPr lang="en-US"/>
        </a:p>
      </dgm:t>
    </dgm:pt>
    <dgm:pt modelId="{A4A7AD46-3ECF-47C3-A837-7F99916417D1}" type="parTrans" cxnId="{36185F73-ADED-4B4B-B491-6F37887AA17C}">
      <dgm:prSet/>
      <dgm:spPr/>
      <dgm:t>
        <a:bodyPr/>
        <a:lstStyle/>
        <a:p>
          <a:endParaRPr lang="en-US"/>
        </a:p>
      </dgm:t>
    </dgm:pt>
    <dgm:pt modelId="{9E7D9AD7-FEB8-4FBD-86A7-5D5F32C43FF6}" type="sibTrans" cxnId="{36185F73-ADED-4B4B-B491-6F37887AA17C}">
      <dgm:prSet/>
      <dgm:spPr/>
      <dgm:t>
        <a:bodyPr/>
        <a:lstStyle/>
        <a:p>
          <a:endParaRPr lang="en-US"/>
        </a:p>
      </dgm:t>
    </dgm:pt>
    <dgm:pt modelId="{0E11FA37-3FB7-42B3-808A-A344529F369C}">
      <dgm:prSet/>
      <dgm:spPr/>
      <dgm:t>
        <a:bodyPr/>
        <a:lstStyle/>
        <a:p>
          <a:r>
            <a:rPr lang="en-US" b="0" i="0"/>
            <a:t>Property recordkeeping – you must maintain these records until you dispose of the property (longer if a like-kind exchange)</a:t>
          </a:r>
          <a:endParaRPr lang="en-US"/>
        </a:p>
      </dgm:t>
    </dgm:pt>
    <dgm:pt modelId="{2369A196-1485-4D25-8400-1F064B612A76}" type="parTrans" cxnId="{ADD50BA5-B97A-43CC-8F28-6CF11B869DD5}">
      <dgm:prSet/>
      <dgm:spPr/>
      <dgm:t>
        <a:bodyPr/>
        <a:lstStyle/>
        <a:p>
          <a:endParaRPr lang="en-US"/>
        </a:p>
      </dgm:t>
    </dgm:pt>
    <dgm:pt modelId="{97FCFD62-C2AD-4648-8BA8-87447E14431E}" type="sibTrans" cxnId="{ADD50BA5-B97A-43CC-8F28-6CF11B869DD5}">
      <dgm:prSet/>
      <dgm:spPr/>
      <dgm:t>
        <a:bodyPr/>
        <a:lstStyle/>
        <a:p>
          <a:endParaRPr lang="en-US"/>
        </a:p>
      </dgm:t>
    </dgm:pt>
    <dgm:pt modelId="{8CAB74EE-BFE6-4128-9ACE-43EBE0207A64}">
      <dgm:prSet/>
      <dgm:spPr/>
      <dgm:t>
        <a:bodyPr/>
        <a:lstStyle/>
        <a:p>
          <a:r>
            <a:rPr lang="en-US" b="0" i="0"/>
            <a:t>Employment Tax records for at least 4 years from due date or date paid, whichever is later.</a:t>
          </a:r>
          <a:endParaRPr lang="en-US"/>
        </a:p>
      </dgm:t>
    </dgm:pt>
    <dgm:pt modelId="{656DD799-9A5D-4031-BDDF-BE05820B983D}" type="parTrans" cxnId="{1DE00900-C8C8-422F-A0F2-F46230EBA6E9}">
      <dgm:prSet/>
      <dgm:spPr/>
      <dgm:t>
        <a:bodyPr/>
        <a:lstStyle/>
        <a:p>
          <a:endParaRPr lang="en-US"/>
        </a:p>
      </dgm:t>
    </dgm:pt>
    <dgm:pt modelId="{093B7B84-655A-4CB7-AA1F-813B683B5668}" type="sibTrans" cxnId="{1DE00900-C8C8-422F-A0F2-F46230EBA6E9}">
      <dgm:prSet/>
      <dgm:spPr/>
      <dgm:t>
        <a:bodyPr/>
        <a:lstStyle/>
        <a:p>
          <a:endParaRPr lang="en-US"/>
        </a:p>
      </dgm:t>
    </dgm:pt>
    <dgm:pt modelId="{86AE32FD-FFDE-4937-8E4F-9A829FCE4044}">
      <dgm:prSet/>
      <dgm:spPr/>
      <dgm:t>
        <a:bodyPr/>
        <a:lstStyle/>
        <a:p>
          <a:r>
            <a:rPr lang="en-US" b="0" i="0"/>
            <a:t>Open a separate bank account for the business.</a:t>
          </a:r>
          <a:endParaRPr lang="en-US"/>
        </a:p>
      </dgm:t>
    </dgm:pt>
    <dgm:pt modelId="{91CDE678-D0FD-470A-84AA-8C985059C0A3}" type="parTrans" cxnId="{E718B8A2-0FD0-496A-9F97-D2113F7EB608}">
      <dgm:prSet/>
      <dgm:spPr/>
      <dgm:t>
        <a:bodyPr/>
        <a:lstStyle/>
        <a:p>
          <a:endParaRPr lang="en-US"/>
        </a:p>
      </dgm:t>
    </dgm:pt>
    <dgm:pt modelId="{A4863C60-8198-4DF7-BE8A-846CC7C79A6B}" type="sibTrans" cxnId="{E718B8A2-0FD0-496A-9F97-D2113F7EB608}">
      <dgm:prSet/>
      <dgm:spPr/>
      <dgm:t>
        <a:bodyPr/>
        <a:lstStyle/>
        <a:p>
          <a:endParaRPr lang="en-US"/>
        </a:p>
      </dgm:t>
    </dgm:pt>
    <dgm:pt modelId="{3F3DA0C1-77A8-4AF2-B0E7-5675790328C1}">
      <dgm:prSet/>
      <dgm:spPr/>
      <dgm:t>
        <a:bodyPr/>
        <a:lstStyle/>
        <a:p>
          <a:r>
            <a:rPr lang="en-US" b="0" i="0"/>
            <a:t>May use single-entry or double-entry bookkeeping.</a:t>
          </a:r>
          <a:endParaRPr lang="en-US"/>
        </a:p>
      </dgm:t>
    </dgm:pt>
    <dgm:pt modelId="{6A69E940-BEB5-462F-9E99-E9B8BBEF9449}" type="parTrans" cxnId="{D5A4E15D-6012-4662-B416-21077B774B68}">
      <dgm:prSet/>
      <dgm:spPr/>
      <dgm:t>
        <a:bodyPr/>
        <a:lstStyle/>
        <a:p>
          <a:endParaRPr lang="en-US"/>
        </a:p>
      </dgm:t>
    </dgm:pt>
    <dgm:pt modelId="{35B0DF3B-E8FF-4AFD-92EB-B9AC92175F98}" type="sibTrans" cxnId="{D5A4E15D-6012-4662-B416-21077B774B68}">
      <dgm:prSet/>
      <dgm:spPr/>
      <dgm:t>
        <a:bodyPr/>
        <a:lstStyle/>
        <a:p>
          <a:endParaRPr lang="en-US"/>
        </a:p>
      </dgm:t>
    </dgm:pt>
    <dgm:pt modelId="{60152F1D-808D-4423-99C8-0A3878E1E69B}" type="pres">
      <dgm:prSet presAssocID="{5B8D5650-BC7D-43A9-85F6-3F6B6B44E575}" presName="diagram" presStyleCnt="0">
        <dgm:presLayoutVars>
          <dgm:dir/>
          <dgm:resizeHandles val="exact"/>
        </dgm:presLayoutVars>
      </dgm:prSet>
      <dgm:spPr/>
    </dgm:pt>
    <dgm:pt modelId="{70D95BAC-9097-4892-B85D-EB9792A68BE1}" type="pres">
      <dgm:prSet presAssocID="{9D83EF60-5744-4EC0-BFEA-FF0C173703E3}" presName="node" presStyleLbl="node1" presStyleIdx="0" presStyleCnt="6">
        <dgm:presLayoutVars>
          <dgm:bulletEnabled val="1"/>
        </dgm:presLayoutVars>
      </dgm:prSet>
      <dgm:spPr/>
    </dgm:pt>
    <dgm:pt modelId="{1EE37C58-447F-43A2-86E5-B64A7FDD7219}" type="pres">
      <dgm:prSet presAssocID="{0BB201B0-06D9-4B1E-AB13-C92FC1D9775C}" presName="sibTrans" presStyleCnt="0"/>
      <dgm:spPr/>
    </dgm:pt>
    <dgm:pt modelId="{95608E4E-2A50-42B8-8F04-85A3F50B315B}" type="pres">
      <dgm:prSet presAssocID="{2549A722-B52B-41B0-9245-6A6A8B523426}" presName="node" presStyleLbl="node1" presStyleIdx="1" presStyleCnt="6">
        <dgm:presLayoutVars>
          <dgm:bulletEnabled val="1"/>
        </dgm:presLayoutVars>
      </dgm:prSet>
      <dgm:spPr/>
    </dgm:pt>
    <dgm:pt modelId="{457DAC73-9FBB-48BB-8D95-36425631DC38}" type="pres">
      <dgm:prSet presAssocID="{9E7D9AD7-FEB8-4FBD-86A7-5D5F32C43FF6}" presName="sibTrans" presStyleCnt="0"/>
      <dgm:spPr/>
    </dgm:pt>
    <dgm:pt modelId="{D0EEF409-7E6B-4FAA-A346-BE8F99F598A2}" type="pres">
      <dgm:prSet presAssocID="{0E11FA37-3FB7-42B3-808A-A344529F369C}" presName="node" presStyleLbl="node1" presStyleIdx="2" presStyleCnt="6">
        <dgm:presLayoutVars>
          <dgm:bulletEnabled val="1"/>
        </dgm:presLayoutVars>
      </dgm:prSet>
      <dgm:spPr/>
    </dgm:pt>
    <dgm:pt modelId="{BBF43641-150B-4E7B-B9E1-E67AEC2658ED}" type="pres">
      <dgm:prSet presAssocID="{97FCFD62-C2AD-4648-8BA8-87447E14431E}" presName="sibTrans" presStyleCnt="0"/>
      <dgm:spPr/>
    </dgm:pt>
    <dgm:pt modelId="{032FA160-9944-4DF0-A029-45A11C71FD8A}" type="pres">
      <dgm:prSet presAssocID="{8CAB74EE-BFE6-4128-9ACE-43EBE0207A64}" presName="node" presStyleLbl="node1" presStyleIdx="3" presStyleCnt="6">
        <dgm:presLayoutVars>
          <dgm:bulletEnabled val="1"/>
        </dgm:presLayoutVars>
      </dgm:prSet>
      <dgm:spPr/>
    </dgm:pt>
    <dgm:pt modelId="{92ABC2CB-C9BF-48C2-80CA-8E9824785BAB}" type="pres">
      <dgm:prSet presAssocID="{093B7B84-655A-4CB7-AA1F-813B683B5668}" presName="sibTrans" presStyleCnt="0"/>
      <dgm:spPr/>
    </dgm:pt>
    <dgm:pt modelId="{E266DBFA-8A18-4E80-B71D-D9CD13645D05}" type="pres">
      <dgm:prSet presAssocID="{86AE32FD-FFDE-4937-8E4F-9A829FCE4044}" presName="node" presStyleLbl="node1" presStyleIdx="4" presStyleCnt="6">
        <dgm:presLayoutVars>
          <dgm:bulletEnabled val="1"/>
        </dgm:presLayoutVars>
      </dgm:prSet>
      <dgm:spPr/>
    </dgm:pt>
    <dgm:pt modelId="{7467EE60-DD17-4BFB-ACFA-A4B8BEE826A7}" type="pres">
      <dgm:prSet presAssocID="{A4863C60-8198-4DF7-BE8A-846CC7C79A6B}" presName="sibTrans" presStyleCnt="0"/>
      <dgm:spPr/>
    </dgm:pt>
    <dgm:pt modelId="{3566517E-C000-44D9-9704-7F173E4A609B}" type="pres">
      <dgm:prSet presAssocID="{3F3DA0C1-77A8-4AF2-B0E7-5675790328C1}" presName="node" presStyleLbl="node1" presStyleIdx="5" presStyleCnt="6">
        <dgm:presLayoutVars>
          <dgm:bulletEnabled val="1"/>
        </dgm:presLayoutVars>
      </dgm:prSet>
      <dgm:spPr/>
    </dgm:pt>
  </dgm:ptLst>
  <dgm:cxnLst>
    <dgm:cxn modelId="{1DE00900-C8C8-422F-A0F2-F46230EBA6E9}" srcId="{5B8D5650-BC7D-43A9-85F6-3F6B6B44E575}" destId="{8CAB74EE-BFE6-4128-9ACE-43EBE0207A64}" srcOrd="3" destOrd="0" parTransId="{656DD799-9A5D-4031-BDDF-BE05820B983D}" sibTransId="{093B7B84-655A-4CB7-AA1F-813B683B5668}"/>
    <dgm:cxn modelId="{9256A501-9E20-4598-9606-706D7984859F}" type="presOf" srcId="{8CAB74EE-BFE6-4128-9ACE-43EBE0207A64}" destId="{032FA160-9944-4DF0-A029-45A11C71FD8A}" srcOrd="0" destOrd="0" presId="urn:microsoft.com/office/officeart/2005/8/layout/default"/>
    <dgm:cxn modelId="{CBB1A91F-75FE-4191-AD93-703887C0D38D}" type="presOf" srcId="{86AE32FD-FFDE-4937-8E4F-9A829FCE4044}" destId="{E266DBFA-8A18-4E80-B71D-D9CD13645D05}" srcOrd="0" destOrd="0" presId="urn:microsoft.com/office/officeart/2005/8/layout/default"/>
    <dgm:cxn modelId="{DCB8803F-7D56-4B08-AA26-F4BA3CEC15ED}" srcId="{5B8D5650-BC7D-43A9-85F6-3F6B6B44E575}" destId="{9D83EF60-5744-4EC0-BFEA-FF0C173703E3}" srcOrd="0" destOrd="0" parTransId="{BC6FD3C5-F62A-4351-A7B1-9343E11D296F}" sibTransId="{0BB201B0-06D9-4B1E-AB13-C92FC1D9775C}"/>
    <dgm:cxn modelId="{D5A4E15D-6012-4662-B416-21077B774B68}" srcId="{5B8D5650-BC7D-43A9-85F6-3F6B6B44E575}" destId="{3F3DA0C1-77A8-4AF2-B0E7-5675790328C1}" srcOrd="5" destOrd="0" parTransId="{6A69E940-BEB5-462F-9E99-E9B8BBEF9449}" sibTransId="{35B0DF3B-E8FF-4AFD-92EB-B9AC92175F98}"/>
    <dgm:cxn modelId="{36185F73-ADED-4B4B-B491-6F37887AA17C}" srcId="{5B8D5650-BC7D-43A9-85F6-3F6B6B44E575}" destId="{2549A722-B52B-41B0-9245-6A6A8B523426}" srcOrd="1" destOrd="0" parTransId="{A4A7AD46-3ECF-47C3-A837-7F99916417D1}" sibTransId="{9E7D9AD7-FEB8-4FBD-86A7-5D5F32C43FF6}"/>
    <dgm:cxn modelId="{18D9D253-81C1-45B6-8001-9F02F6D6D6F7}" type="presOf" srcId="{9D83EF60-5744-4EC0-BFEA-FF0C173703E3}" destId="{70D95BAC-9097-4892-B85D-EB9792A68BE1}" srcOrd="0" destOrd="0" presId="urn:microsoft.com/office/officeart/2005/8/layout/default"/>
    <dgm:cxn modelId="{78DFAA87-C173-48C8-BFC0-F66FF8EA2825}" type="presOf" srcId="{3F3DA0C1-77A8-4AF2-B0E7-5675790328C1}" destId="{3566517E-C000-44D9-9704-7F173E4A609B}" srcOrd="0" destOrd="0" presId="urn:microsoft.com/office/officeart/2005/8/layout/default"/>
    <dgm:cxn modelId="{E718B8A2-0FD0-496A-9F97-D2113F7EB608}" srcId="{5B8D5650-BC7D-43A9-85F6-3F6B6B44E575}" destId="{86AE32FD-FFDE-4937-8E4F-9A829FCE4044}" srcOrd="4" destOrd="0" parTransId="{91CDE678-D0FD-470A-84AA-8C985059C0A3}" sibTransId="{A4863C60-8198-4DF7-BE8A-846CC7C79A6B}"/>
    <dgm:cxn modelId="{ADD50BA5-B97A-43CC-8F28-6CF11B869DD5}" srcId="{5B8D5650-BC7D-43A9-85F6-3F6B6B44E575}" destId="{0E11FA37-3FB7-42B3-808A-A344529F369C}" srcOrd="2" destOrd="0" parTransId="{2369A196-1485-4D25-8400-1F064B612A76}" sibTransId="{97FCFD62-C2AD-4648-8BA8-87447E14431E}"/>
    <dgm:cxn modelId="{DE8BF2B7-DAF0-4451-8A29-8FF4B713702E}" type="presOf" srcId="{0E11FA37-3FB7-42B3-808A-A344529F369C}" destId="{D0EEF409-7E6B-4FAA-A346-BE8F99F598A2}" srcOrd="0" destOrd="0" presId="urn:microsoft.com/office/officeart/2005/8/layout/default"/>
    <dgm:cxn modelId="{FEA257DB-BE0C-49D0-A9E3-3600E753138A}" type="presOf" srcId="{5B8D5650-BC7D-43A9-85F6-3F6B6B44E575}" destId="{60152F1D-808D-4423-99C8-0A3878E1E69B}" srcOrd="0" destOrd="0" presId="urn:microsoft.com/office/officeart/2005/8/layout/default"/>
    <dgm:cxn modelId="{AB81EDE4-163B-471E-85DF-D5075BD8356E}" type="presOf" srcId="{2549A722-B52B-41B0-9245-6A6A8B523426}" destId="{95608E4E-2A50-42B8-8F04-85A3F50B315B}" srcOrd="0" destOrd="0" presId="urn:microsoft.com/office/officeart/2005/8/layout/default"/>
    <dgm:cxn modelId="{42067DCC-9FB6-436A-BF5C-2DF6DC6D53C6}" type="presParOf" srcId="{60152F1D-808D-4423-99C8-0A3878E1E69B}" destId="{70D95BAC-9097-4892-B85D-EB9792A68BE1}" srcOrd="0" destOrd="0" presId="urn:microsoft.com/office/officeart/2005/8/layout/default"/>
    <dgm:cxn modelId="{9A5B9858-7E74-4CD0-B521-0F98944079A5}" type="presParOf" srcId="{60152F1D-808D-4423-99C8-0A3878E1E69B}" destId="{1EE37C58-447F-43A2-86E5-B64A7FDD7219}" srcOrd="1" destOrd="0" presId="urn:microsoft.com/office/officeart/2005/8/layout/default"/>
    <dgm:cxn modelId="{8A267A8A-4FA9-4BC4-90C7-3FA8FC74EE01}" type="presParOf" srcId="{60152F1D-808D-4423-99C8-0A3878E1E69B}" destId="{95608E4E-2A50-42B8-8F04-85A3F50B315B}" srcOrd="2" destOrd="0" presId="urn:microsoft.com/office/officeart/2005/8/layout/default"/>
    <dgm:cxn modelId="{CBC4DB79-8692-4EAC-A6ED-268626ABB626}" type="presParOf" srcId="{60152F1D-808D-4423-99C8-0A3878E1E69B}" destId="{457DAC73-9FBB-48BB-8D95-36425631DC38}" srcOrd="3" destOrd="0" presId="urn:microsoft.com/office/officeart/2005/8/layout/default"/>
    <dgm:cxn modelId="{F422A608-6E6B-489B-913C-C82A17E9D124}" type="presParOf" srcId="{60152F1D-808D-4423-99C8-0A3878E1E69B}" destId="{D0EEF409-7E6B-4FAA-A346-BE8F99F598A2}" srcOrd="4" destOrd="0" presId="urn:microsoft.com/office/officeart/2005/8/layout/default"/>
    <dgm:cxn modelId="{67B2F5E8-07EC-45A4-8DD9-26BA6FD185ED}" type="presParOf" srcId="{60152F1D-808D-4423-99C8-0A3878E1E69B}" destId="{BBF43641-150B-4E7B-B9E1-E67AEC2658ED}" srcOrd="5" destOrd="0" presId="urn:microsoft.com/office/officeart/2005/8/layout/default"/>
    <dgm:cxn modelId="{2CA5238E-A689-4DF6-9554-3C65CDD68292}" type="presParOf" srcId="{60152F1D-808D-4423-99C8-0A3878E1E69B}" destId="{032FA160-9944-4DF0-A029-45A11C71FD8A}" srcOrd="6" destOrd="0" presId="urn:microsoft.com/office/officeart/2005/8/layout/default"/>
    <dgm:cxn modelId="{FB0923B5-86FF-4E7D-8952-814DD75EC57A}" type="presParOf" srcId="{60152F1D-808D-4423-99C8-0A3878E1E69B}" destId="{92ABC2CB-C9BF-48C2-80CA-8E9824785BAB}" srcOrd="7" destOrd="0" presId="urn:microsoft.com/office/officeart/2005/8/layout/default"/>
    <dgm:cxn modelId="{C0BF937D-4D26-4553-9F6F-B86A246ADA99}" type="presParOf" srcId="{60152F1D-808D-4423-99C8-0A3878E1E69B}" destId="{E266DBFA-8A18-4E80-B71D-D9CD13645D05}" srcOrd="8" destOrd="0" presId="urn:microsoft.com/office/officeart/2005/8/layout/default"/>
    <dgm:cxn modelId="{F79A4F7D-B743-44D1-A715-D26E9763AEEC}" type="presParOf" srcId="{60152F1D-808D-4423-99C8-0A3878E1E69B}" destId="{7467EE60-DD17-4BFB-ACFA-A4B8BEE826A7}" srcOrd="9" destOrd="0" presId="urn:microsoft.com/office/officeart/2005/8/layout/default"/>
    <dgm:cxn modelId="{C9E82EBE-88B6-42C6-BADF-E482792EA30D}" type="presParOf" srcId="{60152F1D-808D-4423-99C8-0A3878E1E69B}" destId="{3566517E-C000-44D9-9704-7F173E4A609B}"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CC10F9-951A-4B72-B93D-ACEBDEC69BD2}"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80AB2C41-A5CF-49B6-98F4-358B604D7CDF}">
      <dgm:prSet/>
      <dgm:spPr/>
      <dgm:t>
        <a:bodyPr/>
        <a:lstStyle/>
        <a:p>
          <a:pPr>
            <a:lnSpc>
              <a:spcPct val="100000"/>
            </a:lnSpc>
          </a:pPr>
          <a:r>
            <a:rPr lang="en-US" b="0" i="0"/>
            <a:t>“Dreams on Paper: Mapping Your Journey - Business Plans/Finding Funding”</a:t>
          </a:r>
          <a:endParaRPr lang="en-US"/>
        </a:p>
      </dgm:t>
    </dgm:pt>
    <dgm:pt modelId="{1196DCD1-159E-431E-B4B6-428FEF112049}" type="parTrans" cxnId="{6DE9699E-23A1-4E64-9ABA-A2D41640D79D}">
      <dgm:prSet/>
      <dgm:spPr/>
      <dgm:t>
        <a:bodyPr/>
        <a:lstStyle/>
        <a:p>
          <a:endParaRPr lang="en-US"/>
        </a:p>
      </dgm:t>
    </dgm:pt>
    <dgm:pt modelId="{CF597610-2947-4367-A289-287C196A5865}" type="sibTrans" cxnId="{6DE9699E-23A1-4E64-9ABA-A2D41640D79D}">
      <dgm:prSet/>
      <dgm:spPr/>
      <dgm:t>
        <a:bodyPr/>
        <a:lstStyle/>
        <a:p>
          <a:endParaRPr lang="en-US"/>
        </a:p>
      </dgm:t>
    </dgm:pt>
    <dgm:pt modelId="{AFB88C03-1A1C-4A0B-928C-66B6CE737CCA}">
      <dgm:prSet/>
      <dgm:spPr/>
      <dgm:t>
        <a:bodyPr/>
        <a:lstStyle/>
        <a:p>
          <a:pPr>
            <a:lnSpc>
              <a:spcPct val="100000"/>
            </a:lnSpc>
          </a:pPr>
          <a:r>
            <a:rPr lang="en-US" b="0" i="0"/>
            <a:t>Write your business plan</a:t>
          </a:r>
          <a:endParaRPr lang="en-US"/>
        </a:p>
      </dgm:t>
    </dgm:pt>
    <dgm:pt modelId="{8B310206-4974-4071-AAE8-5E3A8B222E31}" type="parTrans" cxnId="{DB6F0B6F-D440-4550-BF22-CFA6882526F7}">
      <dgm:prSet/>
      <dgm:spPr/>
      <dgm:t>
        <a:bodyPr/>
        <a:lstStyle/>
        <a:p>
          <a:endParaRPr lang="en-US"/>
        </a:p>
      </dgm:t>
    </dgm:pt>
    <dgm:pt modelId="{2E944F13-7333-4976-9335-42F68510FAC0}" type="sibTrans" cxnId="{DB6F0B6F-D440-4550-BF22-CFA6882526F7}">
      <dgm:prSet/>
      <dgm:spPr/>
      <dgm:t>
        <a:bodyPr/>
        <a:lstStyle/>
        <a:p>
          <a:endParaRPr lang="en-US"/>
        </a:p>
      </dgm:t>
    </dgm:pt>
    <dgm:pt modelId="{45CA4316-026B-408F-8BD6-6977D8D2892B}">
      <dgm:prSet/>
      <dgm:spPr/>
      <dgm:t>
        <a:bodyPr/>
        <a:lstStyle/>
        <a:p>
          <a:pPr>
            <a:lnSpc>
              <a:spcPct val="100000"/>
            </a:lnSpc>
          </a:pPr>
          <a:r>
            <a:rPr lang="en-US"/>
            <a:t>Fund your business</a:t>
          </a:r>
        </a:p>
      </dgm:t>
    </dgm:pt>
    <dgm:pt modelId="{2ABB2E62-EC8F-4F6A-AF87-D948F925A61A}" type="parTrans" cxnId="{C10361B0-311F-45B0-A31E-9AC79569DC7C}">
      <dgm:prSet/>
      <dgm:spPr/>
      <dgm:t>
        <a:bodyPr/>
        <a:lstStyle/>
        <a:p>
          <a:endParaRPr lang="en-US"/>
        </a:p>
      </dgm:t>
    </dgm:pt>
    <dgm:pt modelId="{FF9C61E4-6404-4FE7-A783-36A1401B5EC0}" type="sibTrans" cxnId="{C10361B0-311F-45B0-A31E-9AC79569DC7C}">
      <dgm:prSet/>
      <dgm:spPr/>
      <dgm:t>
        <a:bodyPr/>
        <a:lstStyle/>
        <a:p>
          <a:endParaRPr lang="en-US"/>
        </a:p>
      </dgm:t>
    </dgm:pt>
    <dgm:pt modelId="{F7EAE66C-D5ED-4292-ACBE-BCC16696105F}">
      <dgm:prSet/>
      <dgm:spPr/>
      <dgm:t>
        <a:bodyPr/>
        <a:lstStyle/>
        <a:p>
          <a:pPr>
            <a:lnSpc>
              <a:spcPct val="100000"/>
            </a:lnSpc>
          </a:pPr>
          <a:r>
            <a:rPr lang="en-US" b="0" i="0"/>
            <a:t>Picking your business location</a:t>
          </a:r>
          <a:endParaRPr lang="en-US"/>
        </a:p>
      </dgm:t>
    </dgm:pt>
    <dgm:pt modelId="{B8630E35-64F4-48A9-B2A1-FF2A53B79496}" type="parTrans" cxnId="{6306A83C-5E69-4303-82F3-789459B202A3}">
      <dgm:prSet/>
      <dgm:spPr/>
      <dgm:t>
        <a:bodyPr/>
        <a:lstStyle/>
        <a:p>
          <a:endParaRPr lang="en-US"/>
        </a:p>
      </dgm:t>
    </dgm:pt>
    <dgm:pt modelId="{F6BA482B-4F4B-45BF-A1A9-E8E627CDCF00}" type="sibTrans" cxnId="{6306A83C-5E69-4303-82F3-789459B202A3}">
      <dgm:prSet/>
      <dgm:spPr/>
      <dgm:t>
        <a:bodyPr/>
        <a:lstStyle/>
        <a:p>
          <a:endParaRPr lang="en-US"/>
        </a:p>
      </dgm:t>
    </dgm:pt>
    <dgm:pt modelId="{2355D966-8FD7-4D64-8D42-7BF31AF14D9F}">
      <dgm:prSet/>
      <dgm:spPr/>
      <dgm:t>
        <a:bodyPr/>
        <a:lstStyle/>
        <a:p>
          <a:pPr>
            <a:lnSpc>
              <a:spcPct val="100000"/>
            </a:lnSpc>
          </a:pPr>
          <a:r>
            <a:rPr lang="en-US"/>
            <a:t>Choose your business name</a:t>
          </a:r>
        </a:p>
      </dgm:t>
    </dgm:pt>
    <dgm:pt modelId="{EA9871EC-DE7B-476A-ADFB-B4DCC81AFB89}" type="parTrans" cxnId="{234F3770-07E7-49F0-81AB-008DA6DD2F58}">
      <dgm:prSet/>
      <dgm:spPr/>
      <dgm:t>
        <a:bodyPr/>
        <a:lstStyle/>
        <a:p>
          <a:endParaRPr lang="en-US"/>
        </a:p>
      </dgm:t>
    </dgm:pt>
    <dgm:pt modelId="{6472B90B-B7C0-4AD0-9EF1-755AF6A77BBC}" type="sibTrans" cxnId="{234F3770-07E7-49F0-81AB-008DA6DD2F58}">
      <dgm:prSet/>
      <dgm:spPr/>
      <dgm:t>
        <a:bodyPr/>
        <a:lstStyle/>
        <a:p>
          <a:endParaRPr lang="en-US"/>
        </a:p>
      </dgm:t>
    </dgm:pt>
    <dgm:pt modelId="{18A9BCA7-6D22-40F8-8992-2D829B069D8D}">
      <dgm:prSet/>
      <dgm:spPr/>
      <dgm:t>
        <a:bodyPr/>
        <a:lstStyle/>
        <a:p>
          <a:pPr>
            <a:lnSpc>
              <a:spcPct val="100000"/>
            </a:lnSpc>
          </a:pPr>
          <a:r>
            <a:rPr lang="en-US" b="0" i="0"/>
            <a:t>“The Super Market - Market Research”</a:t>
          </a:r>
          <a:endParaRPr lang="en-US"/>
        </a:p>
      </dgm:t>
    </dgm:pt>
    <dgm:pt modelId="{98F72C8F-0DB8-4C21-9EEC-AC9DE8E02FE6}" type="parTrans" cxnId="{F87F0B41-E816-4A36-A184-43D88EE18767}">
      <dgm:prSet/>
      <dgm:spPr/>
      <dgm:t>
        <a:bodyPr/>
        <a:lstStyle/>
        <a:p>
          <a:endParaRPr lang="en-US"/>
        </a:p>
      </dgm:t>
    </dgm:pt>
    <dgm:pt modelId="{782458C3-777C-45B5-8AB9-CAABAAB94A78}" type="sibTrans" cxnId="{F87F0B41-E816-4A36-A184-43D88EE18767}">
      <dgm:prSet/>
      <dgm:spPr/>
      <dgm:t>
        <a:bodyPr/>
        <a:lstStyle/>
        <a:p>
          <a:endParaRPr lang="en-US"/>
        </a:p>
      </dgm:t>
    </dgm:pt>
    <dgm:pt modelId="{3ACDF4A2-485F-4CDB-8FE4-8DF8315DE1EF}">
      <dgm:prSet/>
      <dgm:spPr/>
      <dgm:t>
        <a:bodyPr/>
        <a:lstStyle/>
        <a:p>
          <a:pPr>
            <a:lnSpc>
              <a:spcPct val="100000"/>
            </a:lnSpc>
          </a:pPr>
          <a:r>
            <a:rPr lang="en-US" b="0" i="0"/>
            <a:t>Conduct market research</a:t>
          </a:r>
          <a:endParaRPr lang="en-US"/>
        </a:p>
      </dgm:t>
    </dgm:pt>
    <dgm:pt modelId="{49543A9B-8DCA-43FB-9A3E-352D1945FC75}" type="parTrans" cxnId="{56BC7872-D022-482C-9CCE-5062B045ADCF}">
      <dgm:prSet/>
      <dgm:spPr/>
      <dgm:t>
        <a:bodyPr/>
        <a:lstStyle/>
        <a:p>
          <a:endParaRPr lang="en-US"/>
        </a:p>
      </dgm:t>
    </dgm:pt>
    <dgm:pt modelId="{6C3B232A-2FAE-47B2-BF2E-B0D027E0FF37}" type="sibTrans" cxnId="{56BC7872-D022-482C-9CCE-5062B045ADCF}">
      <dgm:prSet/>
      <dgm:spPr/>
      <dgm:t>
        <a:bodyPr/>
        <a:lstStyle/>
        <a:p>
          <a:endParaRPr lang="en-US"/>
        </a:p>
      </dgm:t>
    </dgm:pt>
    <dgm:pt modelId="{666A3BCC-F486-4E11-A355-CEE29D605E8A}">
      <dgm:prSet/>
      <dgm:spPr/>
      <dgm:t>
        <a:bodyPr/>
        <a:lstStyle/>
        <a:p>
          <a:pPr>
            <a:lnSpc>
              <a:spcPct val="100000"/>
            </a:lnSpc>
          </a:pPr>
          <a:r>
            <a:rPr lang="en-US" b="0" i="0"/>
            <a:t>“Putting Pen to Paper- Forms and Permits”</a:t>
          </a:r>
          <a:endParaRPr lang="en-US"/>
        </a:p>
      </dgm:t>
    </dgm:pt>
    <dgm:pt modelId="{F6D8BBB6-D50B-469E-9DDC-4E18EAC87A7A}" type="parTrans" cxnId="{DCD6DCB7-20E3-4970-A6E8-4EC5A5DF3306}">
      <dgm:prSet/>
      <dgm:spPr/>
      <dgm:t>
        <a:bodyPr/>
        <a:lstStyle/>
        <a:p>
          <a:endParaRPr lang="en-US"/>
        </a:p>
      </dgm:t>
    </dgm:pt>
    <dgm:pt modelId="{C24D1206-8D4B-4E0D-BF1D-80DF21566069}" type="sibTrans" cxnId="{DCD6DCB7-20E3-4970-A6E8-4EC5A5DF3306}">
      <dgm:prSet/>
      <dgm:spPr/>
      <dgm:t>
        <a:bodyPr/>
        <a:lstStyle/>
        <a:p>
          <a:endParaRPr lang="en-US"/>
        </a:p>
      </dgm:t>
    </dgm:pt>
    <dgm:pt modelId="{D047E911-0E37-4C4D-8C71-761D5521ABCB}">
      <dgm:prSet/>
      <dgm:spPr/>
      <dgm:t>
        <a:bodyPr/>
        <a:lstStyle/>
        <a:p>
          <a:pPr>
            <a:lnSpc>
              <a:spcPct val="100000"/>
            </a:lnSpc>
          </a:pPr>
          <a:r>
            <a:rPr lang="en-US"/>
            <a:t>Register your business</a:t>
          </a:r>
        </a:p>
      </dgm:t>
    </dgm:pt>
    <dgm:pt modelId="{B8040484-F7DE-4A39-9209-0B7FF42A824E}" type="parTrans" cxnId="{621566C2-D9BC-46CC-9B00-2C2B0F4EA467}">
      <dgm:prSet/>
      <dgm:spPr/>
      <dgm:t>
        <a:bodyPr/>
        <a:lstStyle/>
        <a:p>
          <a:endParaRPr lang="en-US"/>
        </a:p>
      </dgm:t>
    </dgm:pt>
    <dgm:pt modelId="{959A1015-6E71-4EDD-B3AA-FEAB0A2C2928}" type="sibTrans" cxnId="{621566C2-D9BC-46CC-9B00-2C2B0F4EA467}">
      <dgm:prSet/>
      <dgm:spPr/>
      <dgm:t>
        <a:bodyPr/>
        <a:lstStyle/>
        <a:p>
          <a:endParaRPr lang="en-US"/>
        </a:p>
      </dgm:t>
    </dgm:pt>
    <dgm:pt modelId="{92672833-FBA8-47BF-9D79-DFF49F43E0F8}">
      <dgm:prSet/>
      <dgm:spPr/>
      <dgm:t>
        <a:bodyPr/>
        <a:lstStyle/>
        <a:p>
          <a:pPr>
            <a:lnSpc>
              <a:spcPct val="100000"/>
            </a:lnSpc>
          </a:pPr>
          <a:r>
            <a:rPr lang="en-US"/>
            <a:t>Apply for licenses and permits</a:t>
          </a:r>
        </a:p>
      </dgm:t>
    </dgm:pt>
    <dgm:pt modelId="{F5DCA76B-F5F8-44AB-B175-B71252107A4C}" type="parTrans" cxnId="{B477B6DC-92CB-486A-BC7C-9A964A84FC2D}">
      <dgm:prSet/>
      <dgm:spPr/>
      <dgm:t>
        <a:bodyPr/>
        <a:lstStyle/>
        <a:p>
          <a:endParaRPr lang="en-US"/>
        </a:p>
      </dgm:t>
    </dgm:pt>
    <dgm:pt modelId="{12DB764F-2353-44DF-99B9-0821EB62AD13}" type="sibTrans" cxnId="{B477B6DC-92CB-486A-BC7C-9A964A84FC2D}">
      <dgm:prSet/>
      <dgm:spPr/>
      <dgm:t>
        <a:bodyPr/>
        <a:lstStyle/>
        <a:p>
          <a:endParaRPr lang="en-US"/>
        </a:p>
      </dgm:t>
    </dgm:pt>
    <dgm:pt modelId="{70AF5252-ABA8-4D22-A4B2-A5D33B6193BD}" type="pres">
      <dgm:prSet presAssocID="{74CC10F9-951A-4B72-B93D-ACEBDEC69BD2}" presName="root" presStyleCnt="0">
        <dgm:presLayoutVars>
          <dgm:dir/>
          <dgm:resizeHandles val="exact"/>
        </dgm:presLayoutVars>
      </dgm:prSet>
      <dgm:spPr/>
    </dgm:pt>
    <dgm:pt modelId="{6EF8627F-D84A-494F-9D68-18356D0DA402}" type="pres">
      <dgm:prSet presAssocID="{80AB2C41-A5CF-49B6-98F4-358B604D7CDF}" presName="compNode" presStyleCnt="0"/>
      <dgm:spPr/>
    </dgm:pt>
    <dgm:pt modelId="{35EEBBC9-9C99-4D8A-A7BC-B6245950391B}" type="pres">
      <dgm:prSet presAssocID="{80AB2C41-A5CF-49B6-98F4-358B604D7CDF}" presName="bgRect" presStyleLbl="bgShp" presStyleIdx="0" presStyleCnt="3"/>
      <dgm:spPr/>
    </dgm:pt>
    <dgm:pt modelId="{3EEC93A7-7AF9-4DE5-9D3F-52DCEF333897}" type="pres">
      <dgm:prSet presAssocID="{80AB2C41-A5CF-49B6-98F4-358B604D7CD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iggy Bank"/>
        </a:ext>
      </dgm:extLst>
    </dgm:pt>
    <dgm:pt modelId="{14DF564C-E601-415A-B13B-27CA4129CF68}" type="pres">
      <dgm:prSet presAssocID="{80AB2C41-A5CF-49B6-98F4-358B604D7CDF}" presName="spaceRect" presStyleCnt="0"/>
      <dgm:spPr/>
    </dgm:pt>
    <dgm:pt modelId="{1FA7E816-AF04-48B0-9CA4-0EF2B73137CF}" type="pres">
      <dgm:prSet presAssocID="{80AB2C41-A5CF-49B6-98F4-358B604D7CDF}" presName="parTx" presStyleLbl="revTx" presStyleIdx="0" presStyleCnt="6">
        <dgm:presLayoutVars>
          <dgm:chMax val="0"/>
          <dgm:chPref val="0"/>
        </dgm:presLayoutVars>
      </dgm:prSet>
      <dgm:spPr/>
    </dgm:pt>
    <dgm:pt modelId="{8169319C-227B-4B59-A22B-91BAFCC1FF60}" type="pres">
      <dgm:prSet presAssocID="{80AB2C41-A5CF-49B6-98F4-358B604D7CDF}" presName="desTx" presStyleLbl="revTx" presStyleIdx="1" presStyleCnt="6">
        <dgm:presLayoutVars/>
      </dgm:prSet>
      <dgm:spPr/>
    </dgm:pt>
    <dgm:pt modelId="{4E3BEF60-AF39-4857-B7E5-13EC9EF439EF}" type="pres">
      <dgm:prSet presAssocID="{CF597610-2947-4367-A289-287C196A5865}" presName="sibTrans" presStyleCnt="0"/>
      <dgm:spPr/>
    </dgm:pt>
    <dgm:pt modelId="{7A60BBE1-7E82-4E08-9891-A1112EC98597}" type="pres">
      <dgm:prSet presAssocID="{18A9BCA7-6D22-40F8-8992-2D829B069D8D}" presName="compNode" presStyleCnt="0"/>
      <dgm:spPr/>
    </dgm:pt>
    <dgm:pt modelId="{6E4122A7-A2FC-4DE5-8831-260D8934F70A}" type="pres">
      <dgm:prSet presAssocID="{18A9BCA7-6D22-40F8-8992-2D829B069D8D}" presName="bgRect" presStyleLbl="bgShp" presStyleIdx="1" presStyleCnt="3"/>
      <dgm:spPr/>
    </dgm:pt>
    <dgm:pt modelId="{A0510366-051F-4E38-8488-69EDD7568890}" type="pres">
      <dgm:prSet presAssocID="{18A9BCA7-6D22-40F8-8992-2D829B069D8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ome"/>
        </a:ext>
      </dgm:extLst>
    </dgm:pt>
    <dgm:pt modelId="{C92FC397-6545-4B91-90A1-E5C98BA1C545}" type="pres">
      <dgm:prSet presAssocID="{18A9BCA7-6D22-40F8-8992-2D829B069D8D}" presName="spaceRect" presStyleCnt="0"/>
      <dgm:spPr/>
    </dgm:pt>
    <dgm:pt modelId="{557E9813-F3F0-4FD9-AD6F-8D9EC86DC559}" type="pres">
      <dgm:prSet presAssocID="{18A9BCA7-6D22-40F8-8992-2D829B069D8D}" presName="parTx" presStyleLbl="revTx" presStyleIdx="2" presStyleCnt="6">
        <dgm:presLayoutVars>
          <dgm:chMax val="0"/>
          <dgm:chPref val="0"/>
        </dgm:presLayoutVars>
      </dgm:prSet>
      <dgm:spPr/>
    </dgm:pt>
    <dgm:pt modelId="{8AD1E714-036E-4F66-8FA3-85DC06DECEEB}" type="pres">
      <dgm:prSet presAssocID="{18A9BCA7-6D22-40F8-8992-2D829B069D8D}" presName="desTx" presStyleLbl="revTx" presStyleIdx="3" presStyleCnt="6">
        <dgm:presLayoutVars/>
      </dgm:prSet>
      <dgm:spPr/>
    </dgm:pt>
    <dgm:pt modelId="{F3C7003A-7CD8-48DB-855E-01FD2C21C3D7}" type="pres">
      <dgm:prSet presAssocID="{782458C3-777C-45B5-8AB9-CAABAAB94A78}" presName="sibTrans" presStyleCnt="0"/>
      <dgm:spPr/>
    </dgm:pt>
    <dgm:pt modelId="{ADC92B13-1223-41E7-BDB0-598A4D019B58}" type="pres">
      <dgm:prSet presAssocID="{666A3BCC-F486-4E11-A355-CEE29D605E8A}" presName="compNode" presStyleCnt="0"/>
      <dgm:spPr/>
    </dgm:pt>
    <dgm:pt modelId="{6B793BF2-4DA8-45BC-8B1B-BA183B029A75}" type="pres">
      <dgm:prSet presAssocID="{666A3BCC-F486-4E11-A355-CEE29D605E8A}" presName="bgRect" presStyleLbl="bgShp" presStyleIdx="2" presStyleCnt="3"/>
      <dgm:spPr/>
    </dgm:pt>
    <dgm:pt modelId="{FA197E3D-4B31-4580-8336-0A2FB940866D}" type="pres">
      <dgm:prSet presAssocID="{666A3BCC-F486-4E11-A355-CEE29D605E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ocument"/>
        </a:ext>
      </dgm:extLst>
    </dgm:pt>
    <dgm:pt modelId="{F6622BE9-E6DD-4ECD-B055-E054D4E506A5}" type="pres">
      <dgm:prSet presAssocID="{666A3BCC-F486-4E11-A355-CEE29D605E8A}" presName="spaceRect" presStyleCnt="0"/>
      <dgm:spPr/>
    </dgm:pt>
    <dgm:pt modelId="{5DE12E6B-AF25-4038-963C-C54D91B4F185}" type="pres">
      <dgm:prSet presAssocID="{666A3BCC-F486-4E11-A355-CEE29D605E8A}" presName="parTx" presStyleLbl="revTx" presStyleIdx="4" presStyleCnt="6">
        <dgm:presLayoutVars>
          <dgm:chMax val="0"/>
          <dgm:chPref val="0"/>
        </dgm:presLayoutVars>
      </dgm:prSet>
      <dgm:spPr/>
    </dgm:pt>
    <dgm:pt modelId="{9595B026-846C-415A-AAC7-254AF970A3F3}" type="pres">
      <dgm:prSet presAssocID="{666A3BCC-F486-4E11-A355-CEE29D605E8A}" presName="desTx" presStyleLbl="revTx" presStyleIdx="5" presStyleCnt="6">
        <dgm:presLayoutVars/>
      </dgm:prSet>
      <dgm:spPr/>
    </dgm:pt>
  </dgm:ptLst>
  <dgm:cxnLst>
    <dgm:cxn modelId="{D98D7F10-8003-4C1B-A41A-24D7DFFD48B4}" type="presOf" srcId="{18A9BCA7-6D22-40F8-8992-2D829B069D8D}" destId="{557E9813-F3F0-4FD9-AD6F-8D9EC86DC559}" srcOrd="0" destOrd="0" presId="urn:microsoft.com/office/officeart/2018/2/layout/IconVerticalSolidList"/>
    <dgm:cxn modelId="{6306A83C-5E69-4303-82F3-789459B202A3}" srcId="{80AB2C41-A5CF-49B6-98F4-358B604D7CDF}" destId="{F7EAE66C-D5ED-4292-ACBE-BCC16696105F}" srcOrd="2" destOrd="0" parTransId="{B8630E35-64F4-48A9-B2A1-FF2A53B79496}" sibTransId="{F6BA482B-4F4B-45BF-A1A9-E8E627CDCF00}"/>
    <dgm:cxn modelId="{94C6DD3E-4BE6-4AFA-BDA5-98B6C255BC65}" type="presOf" srcId="{2355D966-8FD7-4D64-8D42-7BF31AF14D9F}" destId="{8169319C-227B-4B59-A22B-91BAFCC1FF60}" srcOrd="0" destOrd="3" presId="urn:microsoft.com/office/officeart/2018/2/layout/IconVerticalSolidList"/>
    <dgm:cxn modelId="{B3290F5F-DB99-47DA-B4E4-D428B597421B}" type="presOf" srcId="{3ACDF4A2-485F-4CDB-8FE4-8DF8315DE1EF}" destId="{8AD1E714-036E-4F66-8FA3-85DC06DECEEB}" srcOrd="0" destOrd="0" presId="urn:microsoft.com/office/officeart/2018/2/layout/IconVerticalSolidList"/>
    <dgm:cxn modelId="{F87F0B41-E816-4A36-A184-43D88EE18767}" srcId="{74CC10F9-951A-4B72-B93D-ACEBDEC69BD2}" destId="{18A9BCA7-6D22-40F8-8992-2D829B069D8D}" srcOrd="1" destOrd="0" parTransId="{98F72C8F-0DB8-4C21-9EEC-AC9DE8E02FE6}" sibTransId="{782458C3-777C-45B5-8AB9-CAABAAB94A78}"/>
    <dgm:cxn modelId="{DB6F0B6F-D440-4550-BF22-CFA6882526F7}" srcId="{80AB2C41-A5CF-49B6-98F4-358B604D7CDF}" destId="{AFB88C03-1A1C-4A0B-928C-66B6CE737CCA}" srcOrd="0" destOrd="0" parTransId="{8B310206-4974-4071-AAE8-5E3A8B222E31}" sibTransId="{2E944F13-7333-4976-9335-42F68510FAC0}"/>
    <dgm:cxn modelId="{234F3770-07E7-49F0-81AB-008DA6DD2F58}" srcId="{80AB2C41-A5CF-49B6-98F4-358B604D7CDF}" destId="{2355D966-8FD7-4D64-8D42-7BF31AF14D9F}" srcOrd="3" destOrd="0" parTransId="{EA9871EC-DE7B-476A-ADFB-B4DCC81AFB89}" sibTransId="{6472B90B-B7C0-4AD0-9EF1-755AF6A77BBC}"/>
    <dgm:cxn modelId="{56BC7872-D022-482C-9CCE-5062B045ADCF}" srcId="{18A9BCA7-6D22-40F8-8992-2D829B069D8D}" destId="{3ACDF4A2-485F-4CDB-8FE4-8DF8315DE1EF}" srcOrd="0" destOrd="0" parTransId="{49543A9B-8DCA-43FB-9A3E-352D1945FC75}" sibTransId="{6C3B232A-2FAE-47B2-BF2E-B0D027E0FF37}"/>
    <dgm:cxn modelId="{CF5E4858-071B-4A20-8E91-304952041648}" type="presOf" srcId="{45CA4316-026B-408F-8BD6-6977D8D2892B}" destId="{8169319C-227B-4B59-A22B-91BAFCC1FF60}" srcOrd="0" destOrd="1" presId="urn:microsoft.com/office/officeart/2018/2/layout/IconVerticalSolidList"/>
    <dgm:cxn modelId="{3E5B1296-6BF3-4ECE-9013-9EB2A79D951D}" type="presOf" srcId="{666A3BCC-F486-4E11-A355-CEE29D605E8A}" destId="{5DE12E6B-AF25-4038-963C-C54D91B4F185}" srcOrd="0" destOrd="0" presId="urn:microsoft.com/office/officeart/2018/2/layout/IconVerticalSolidList"/>
    <dgm:cxn modelId="{B18CC396-A092-4479-B308-566777B2D308}" type="presOf" srcId="{AFB88C03-1A1C-4A0B-928C-66B6CE737CCA}" destId="{8169319C-227B-4B59-A22B-91BAFCC1FF60}" srcOrd="0" destOrd="0" presId="urn:microsoft.com/office/officeart/2018/2/layout/IconVerticalSolidList"/>
    <dgm:cxn modelId="{6DE9699E-23A1-4E64-9ABA-A2D41640D79D}" srcId="{74CC10F9-951A-4B72-B93D-ACEBDEC69BD2}" destId="{80AB2C41-A5CF-49B6-98F4-358B604D7CDF}" srcOrd="0" destOrd="0" parTransId="{1196DCD1-159E-431E-B4B6-428FEF112049}" sibTransId="{CF597610-2947-4367-A289-287C196A5865}"/>
    <dgm:cxn modelId="{150020A7-C64B-41FD-88E2-A484CEC2D70E}" type="presOf" srcId="{80AB2C41-A5CF-49B6-98F4-358B604D7CDF}" destId="{1FA7E816-AF04-48B0-9CA4-0EF2B73137CF}" srcOrd="0" destOrd="0" presId="urn:microsoft.com/office/officeart/2018/2/layout/IconVerticalSolidList"/>
    <dgm:cxn modelId="{9861C0AF-B377-4A89-BA92-66A3EA71D8E7}" type="presOf" srcId="{D047E911-0E37-4C4D-8C71-761D5521ABCB}" destId="{9595B026-846C-415A-AAC7-254AF970A3F3}" srcOrd="0" destOrd="0" presId="urn:microsoft.com/office/officeart/2018/2/layout/IconVerticalSolidList"/>
    <dgm:cxn modelId="{C10361B0-311F-45B0-A31E-9AC79569DC7C}" srcId="{80AB2C41-A5CF-49B6-98F4-358B604D7CDF}" destId="{45CA4316-026B-408F-8BD6-6977D8D2892B}" srcOrd="1" destOrd="0" parTransId="{2ABB2E62-EC8F-4F6A-AF87-D948F925A61A}" sibTransId="{FF9C61E4-6404-4FE7-A783-36A1401B5EC0}"/>
    <dgm:cxn modelId="{DCD6DCB7-20E3-4970-A6E8-4EC5A5DF3306}" srcId="{74CC10F9-951A-4B72-B93D-ACEBDEC69BD2}" destId="{666A3BCC-F486-4E11-A355-CEE29D605E8A}" srcOrd="2" destOrd="0" parTransId="{F6D8BBB6-D50B-469E-9DDC-4E18EAC87A7A}" sibTransId="{C24D1206-8D4B-4E0D-BF1D-80DF21566069}"/>
    <dgm:cxn modelId="{98F894BF-9B78-4441-A47E-135BDBE96201}" type="presOf" srcId="{F7EAE66C-D5ED-4292-ACBE-BCC16696105F}" destId="{8169319C-227B-4B59-A22B-91BAFCC1FF60}" srcOrd="0" destOrd="2" presId="urn:microsoft.com/office/officeart/2018/2/layout/IconVerticalSolidList"/>
    <dgm:cxn modelId="{621566C2-D9BC-46CC-9B00-2C2B0F4EA467}" srcId="{666A3BCC-F486-4E11-A355-CEE29D605E8A}" destId="{D047E911-0E37-4C4D-8C71-761D5521ABCB}" srcOrd="0" destOrd="0" parTransId="{B8040484-F7DE-4A39-9209-0B7FF42A824E}" sibTransId="{959A1015-6E71-4EDD-B3AA-FEAB0A2C2928}"/>
    <dgm:cxn modelId="{49468DCB-C4B7-4C90-82A0-0F05A7CB1328}" type="presOf" srcId="{92672833-FBA8-47BF-9D79-DFF49F43E0F8}" destId="{9595B026-846C-415A-AAC7-254AF970A3F3}" srcOrd="0" destOrd="1" presId="urn:microsoft.com/office/officeart/2018/2/layout/IconVerticalSolidList"/>
    <dgm:cxn modelId="{2F2E6ADC-491C-4D01-BE5D-257BDA083D96}" type="presOf" srcId="{74CC10F9-951A-4B72-B93D-ACEBDEC69BD2}" destId="{70AF5252-ABA8-4D22-A4B2-A5D33B6193BD}" srcOrd="0" destOrd="0" presId="urn:microsoft.com/office/officeart/2018/2/layout/IconVerticalSolidList"/>
    <dgm:cxn modelId="{B477B6DC-92CB-486A-BC7C-9A964A84FC2D}" srcId="{666A3BCC-F486-4E11-A355-CEE29D605E8A}" destId="{92672833-FBA8-47BF-9D79-DFF49F43E0F8}" srcOrd="1" destOrd="0" parTransId="{F5DCA76B-F5F8-44AB-B175-B71252107A4C}" sibTransId="{12DB764F-2353-44DF-99B9-0821EB62AD13}"/>
    <dgm:cxn modelId="{FAAAA206-D0E9-4DEA-AF8A-9A4C846DA0FD}" type="presParOf" srcId="{70AF5252-ABA8-4D22-A4B2-A5D33B6193BD}" destId="{6EF8627F-D84A-494F-9D68-18356D0DA402}" srcOrd="0" destOrd="0" presId="urn:microsoft.com/office/officeart/2018/2/layout/IconVerticalSolidList"/>
    <dgm:cxn modelId="{A31B41C2-BB2D-4C04-97FE-8A25CAE4A396}" type="presParOf" srcId="{6EF8627F-D84A-494F-9D68-18356D0DA402}" destId="{35EEBBC9-9C99-4D8A-A7BC-B6245950391B}" srcOrd="0" destOrd="0" presId="urn:microsoft.com/office/officeart/2018/2/layout/IconVerticalSolidList"/>
    <dgm:cxn modelId="{AEB28397-3987-4E6C-9E5D-AB239D255EFC}" type="presParOf" srcId="{6EF8627F-D84A-494F-9D68-18356D0DA402}" destId="{3EEC93A7-7AF9-4DE5-9D3F-52DCEF333897}" srcOrd="1" destOrd="0" presId="urn:microsoft.com/office/officeart/2018/2/layout/IconVerticalSolidList"/>
    <dgm:cxn modelId="{8AB0F91E-00EE-4DF4-B715-B8A9B3BD9FAE}" type="presParOf" srcId="{6EF8627F-D84A-494F-9D68-18356D0DA402}" destId="{14DF564C-E601-415A-B13B-27CA4129CF68}" srcOrd="2" destOrd="0" presId="urn:microsoft.com/office/officeart/2018/2/layout/IconVerticalSolidList"/>
    <dgm:cxn modelId="{7567B75A-9FA7-48E2-BAE4-7015CBD8344E}" type="presParOf" srcId="{6EF8627F-D84A-494F-9D68-18356D0DA402}" destId="{1FA7E816-AF04-48B0-9CA4-0EF2B73137CF}" srcOrd="3" destOrd="0" presId="urn:microsoft.com/office/officeart/2018/2/layout/IconVerticalSolidList"/>
    <dgm:cxn modelId="{36F796A8-3B46-46BC-AEC3-63395BE7397E}" type="presParOf" srcId="{6EF8627F-D84A-494F-9D68-18356D0DA402}" destId="{8169319C-227B-4B59-A22B-91BAFCC1FF60}" srcOrd="4" destOrd="0" presId="urn:microsoft.com/office/officeart/2018/2/layout/IconVerticalSolidList"/>
    <dgm:cxn modelId="{7FE8592C-F127-4DE1-9E3B-F19C5A47B1C6}" type="presParOf" srcId="{70AF5252-ABA8-4D22-A4B2-A5D33B6193BD}" destId="{4E3BEF60-AF39-4857-B7E5-13EC9EF439EF}" srcOrd="1" destOrd="0" presId="urn:microsoft.com/office/officeart/2018/2/layout/IconVerticalSolidList"/>
    <dgm:cxn modelId="{AA8017EB-E602-4E42-97D3-A6CEE9209DD9}" type="presParOf" srcId="{70AF5252-ABA8-4D22-A4B2-A5D33B6193BD}" destId="{7A60BBE1-7E82-4E08-9891-A1112EC98597}" srcOrd="2" destOrd="0" presId="urn:microsoft.com/office/officeart/2018/2/layout/IconVerticalSolidList"/>
    <dgm:cxn modelId="{E98B920D-5AB2-4B48-84B2-98C4D9916D23}" type="presParOf" srcId="{7A60BBE1-7E82-4E08-9891-A1112EC98597}" destId="{6E4122A7-A2FC-4DE5-8831-260D8934F70A}" srcOrd="0" destOrd="0" presId="urn:microsoft.com/office/officeart/2018/2/layout/IconVerticalSolidList"/>
    <dgm:cxn modelId="{8822F7D1-F5D5-420A-B81F-EE248DB2ADF7}" type="presParOf" srcId="{7A60BBE1-7E82-4E08-9891-A1112EC98597}" destId="{A0510366-051F-4E38-8488-69EDD7568890}" srcOrd="1" destOrd="0" presId="urn:microsoft.com/office/officeart/2018/2/layout/IconVerticalSolidList"/>
    <dgm:cxn modelId="{F919759D-24AC-4C8F-A234-0AE6745311E7}" type="presParOf" srcId="{7A60BBE1-7E82-4E08-9891-A1112EC98597}" destId="{C92FC397-6545-4B91-90A1-E5C98BA1C545}" srcOrd="2" destOrd="0" presId="urn:microsoft.com/office/officeart/2018/2/layout/IconVerticalSolidList"/>
    <dgm:cxn modelId="{0C59958E-36FA-4F10-BAEB-7E75577E0376}" type="presParOf" srcId="{7A60BBE1-7E82-4E08-9891-A1112EC98597}" destId="{557E9813-F3F0-4FD9-AD6F-8D9EC86DC559}" srcOrd="3" destOrd="0" presId="urn:microsoft.com/office/officeart/2018/2/layout/IconVerticalSolidList"/>
    <dgm:cxn modelId="{AC70A6CC-7140-458B-8698-F077D5B9CF76}" type="presParOf" srcId="{7A60BBE1-7E82-4E08-9891-A1112EC98597}" destId="{8AD1E714-036E-4F66-8FA3-85DC06DECEEB}" srcOrd="4" destOrd="0" presId="urn:microsoft.com/office/officeart/2018/2/layout/IconVerticalSolidList"/>
    <dgm:cxn modelId="{C1705598-26A1-4EF7-84A5-C003B5CCFBCC}" type="presParOf" srcId="{70AF5252-ABA8-4D22-A4B2-A5D33B6193BD}" destId="{F3C7003A-7CD8-48DB-855E-01FD2C21C3D7}" srcOrd="3" destOrd="0" presId="urn:microsoft.com/office/officeart/2018/2/layout/IconVerticalSolidList"/>
    <dgm:cxn modelId="{8D297AB2-B104-4A56-81AC-A5F9D7E900B3}" type="presParOf" srcId="{70AF5252-ABA8-4D22-A4B2-A5D33B6193BD}" destId="{ADC92B13-1223-41E7-BDB0-598A4D019B58}" srcOrd="4" destOrd="0" presId="urn:microsoft.com/office/officeart/2018/2/layout/IconVerticalSolidList"/>
    <dgm:cxn modelId="{94F5C9D6-1993-4469-A2E9-2225B989E2E9}" type="presParOf" srcId="{ADC92B13-1223-41E7-BDB0-598A4D019B58}" destId="{6B793BF2-4DA8-45BC-8B1B-BA183B029A75}" srcOrd="0" destOrd="0" presId="urn:microsoft.com/office/officeart/2018/2/layout/IconVerticalSolidList"/>
    <dgm:cxn modelId="{7046E310-3E12-4835-9D54-3854356A7154}" type="presParOf" srcId="{ADC92B13-1223-41E7-BDB0-598A4D019B58}" destId="{FA197E3D-4B31-4580-8336-0A2FB940866D}" srcOrd="1" destOrd="0" presId="urn:microsoft.com/office/officeart/2018/2/layout/IconVerticalSolidList"/>
    <dgm:cxn modelId="{C702228B-F290-4A3B-A380-70F607772B75}" type="presParOf" srcId="{ADC92B13-1223-41E7-BDB0-598A4D019B58}" destId="{F6622BE9-E6DD-4ECD-B055-E054D4E506A5}" srcOrd="2" destOrd="0" presId="urn:microsoft.com/office/officeart/2018/2/layout/IconVerticalSolidList"/>
    <dgm:cxn modelId="{3B7A7C96-3779-46F6-83BE-F770F62AFAA3}" type="presParOf" srcId="{ADC92B13-1223-41E7-BDB0-598A4D019B58}" destId="{5DE12E6B-AF25-4038-963C-C54D91B4F185}" srcOrd="3" destOrd="0" presId="urn:microsoft.com/office/officeart/2018/2/layout/IconVerticalSolidList"/>
    <dgm:cxn modelId="{85C38093-FF09-4281-BE27-E893EBDABA10}" type="presParOf" srcId="{ADC92B13-1223-41E7-BDB0-598A4D019B58}" destId="{9595B026-846C-415A-AAC7-254AF970A3F3}"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F84122B-B2D4-417F-802D-23A4752FB9D2}" type="doc">
      <dgm:prSet loTypeId="urn:microsoft.com/office/officeart/2018/2/layout/IconLabelDescriptionList" loCatId="icon" qsTypeId="urn:microsoft.com/office/officeart/2005/8/quickstyle/simple1" qsCatId="simple" csTypeId="urn:microsoft.com/office/officeart/2005/8/colors/accent1_2" csCatId="accent1" phldr="1"/>
      <dgm:spPr/>
      <dgm:t>
        <a:bodyPr/>
        <a:lstStyle/>
        <a:p>
          <a:endParaRPr lang="en-US"/>
        </a:p>
      </dgm:t>
    </dgm:pt>
    <dgm:pt modelId="{610E4A7D-A380-4455-9A4D-B8AEF0E23742}">
      <dgm:prSet/>
      <dgm:spPr/>
      <dgm:t>
        <a:bodyPr/>
        <a:lstStyle/>
        <a:p>
          <a:pPr>
            <a:lnSpc>
              <a:spcPct val="100000"/>
            </a:lnSpc>
            <a:defRPr b="1"/>
          </a:pPr>
          <a:r>
            <a:rPr lang="en-US"/>
            <a:t>Publication 538, Accounting Periods and Methods</a:t>
          </a:r>
        </a:p>
      </dgm:t>
    </dgm:pt>
    <dgm:pt modelId="{F13BF7F0-CE94-4A2E-A001-EB0BDD67ED5F}" type="parTrans" cxnId="{1BDB39C5-8E5F-4C08-AA7D-805AD103910D}">
      <dgm:prSet/>
      <dgm:spPr/>
      <dgm:t>
        <a:bodyPr/>
        <a:lstStyle/>
        <a:p>
          <a:endParaRPr lang="en-US"/>
        </a:p>
      </dgm:t>
    </dgm:pt>
    <dgm:pt modelId="{058B5D4F-7673-45C2-BD9D-4722D5A16145}" type="sibTrans" cxnId="{1BDB39C5-8E5F-4C08-AA7D-805AD103910D}">
      <dgm:prSet/>
      <dgm:spPr/>
      <dgm:t>
        <a:bodyPr/>
        <a:lstStyle/>
        <a:p>
          <a:endParaRPr lang="en-US"/>
        </a:p>
      </dgm:t>
    </dgm:pt>
    <dgm:pt modelId="{10915B46-FCBC-4C88-BD34-2CD746DD6847}">
      <dgm:prSet/>
      <dgm:spPr/>
      <dgm:t>
        <a:bodyPr/>
        <a:lstStyle/>
        <a:p>
          <a:pPr>
            <a:lnSpc>
              <a:spcPct val="100000"/>
            </a:lnSpc>
            <a:defRPr b="1"/>
          </a:pPr>
          <a:r>
            <a:rPr lang="en-US"/>
            <a:t>Choose Record-Keeping	 Method: </a:t>
          </a:r>
        </a:p>
      </dgm:t>
    </dgm:pt>
    <dgm:pt modelId="{8A18038B-F515-4E71-ABD3-AD0EC7551228}" type="parTrans" cxnId="{4826A792-85C0-4A28-875E-DA966152B84D}">
      <dgm:prSet/>
      <dgm:spPr/>
      <dgm:t>
        <a:bodyPr/>
        <a:lstStyle/>
        <a:p>
          <a:endParaRPr lang="en-US"/>
        </a:p>
      </dgm:t>
    </dgm:pt>
    <dgm:pt modelId="{B80EA95A-98EC-4172-A440-533C5A265541}" type="sibTrans" cxnId="{4826A792-85C0-4A28-875E-DA966152B84D}">
      <dgm:prSet/>
      <dgm:spPr/>
      <dgm:t>
        <a:bodyPr/>
        <a:lstStyle/>
        <a:p>
          <a:endParaRPr lang="en-US"/>
        </a:p>
      </dgm:t>
    </dgm:pt>
    <dgm:pt modelId="{EA135123-1FA5-49ED-80CA-AC6FE34C9684}">
      <dgm:prSet/>
      <dgm:spPr/>
      <dgm:t>
        <a:bodyPr/>
        <a:lstStyle/>
        <a:p>
          <a:pPr>
            <a:lnSpc>
              <a:spcPct val="100000"/>
            </a:lnSpc>
          </a:pPr>
          <a:r>
            <a:rPr lang="en-US"/>
            <a:t>Single-entry (income focus) </a:t>
          </a:r>
        </a:p>
      </dgm:t>
    </dgm:pt>
    <dgm:pt modelId="{00F5EAF1-CD23-4AF4-A2AB-765750DA6EBB}" type="parTrans" cxnId="{3C17B8C7-0D60-4D4E-9385-43FF60DA6F0A}">
      <dgm:prSet/>
      <dgm:spPr/>
      <dgm:t>
        <a:bodyPr/>
        <a:lstStyle/>
        <a:p>
          <a:endParaRPr lang="en-US"/>
        </a:p>
      </dgm:t>
    </dgm:pt>
    <dgm:pt modelId="{0AA1C27F-D12F-4BF9-AD35-6498478F1D9A}" type="sibTrans" cxnId="{3C17B8C7-0D60-4D4E-9385-43FF60DA6F0A}">
      <dgm:prSet/>
      <dgm:spPr/>
      <dgm:t>
        <a:bodyPr/>
        <a:lstStyle/>
        <a:p>
          <a:endParaRPr lang="en-US"/>
        </a:p>
      </dgm:t>
    </dgm:pt>
    <dgm:pt modelId="{454A6EFE-A4B2-4036-9A06-55EABF6C2914}">
      <dgm:prSet/>
      <dgm:spPr/>
      <dgm:t>
        <a:bodyPr/>
        <a:lstStyle/>
        <a:p>
          <a:pPr>
            <a:lnSpc>
              <a:spcPct val="100000"/>
            </a:lnSpc>
          </a:pPr>
          <a:r>
            <a:rPr lang="en-US"/>
            <a:t>Double-entry (includes balance sheet info)</a:t>
          </a:r>
        </a:p>
      </dgm:t>
    </dgm:pt>
    <dgm:pt modelId="{6E64FF13-F783-4A44-B1CC-A3DF2367CB66}" type="parTrans" cxnId="{AB139320-D9C4-4626-A53D-5FD5490A7015}">
      <dgm:prSet/>
      <dgm:spPr/>
      <dgm:t>
        <a:bodyPr/>
        <a:lstStyle/>
        <a:p>
          <a:endParaRPr lang="en-US"/>
        </a:p>
      </dgm:t>
    </dgm:pt>
    <dgm:pt modelId="{B4496DB8-CF6E-4629-AF22-D7BAF79B2469}" type="sibTrans" cxnId="{AB139320-D9C4-4626-A53D-5FD5490A7015}">
      <dgm:prSet/>
      <dgm:spPr/>
      <dgm:t>
        <a:bodyPr/>
        <a:lstStyle/>
        <a:p>
          <a:endParaRPr lang="en-US"/>
        </a:p>
      </dgm:t>
    </dgm:pt>
    <dgm:pt modelId="{82E38528-5CCB-45E2-ADB4-565090672334}">
      <dgm:prSet/>
      <dgm:spPr/>
      <dgm:t>
        <a:bodyPr/>
        <a:lstStyle/>
        <a:p>
          <a:pPr>
            <a:lnSpc>
              <a:spcPct val="100000"/>
            </a:lnSpc>
            <a:defRPr b="1"/>
          </a:pPr>
          <a:r>
            <a:rPr lang="en-US"/>
            <a:t>Cash or Accrual Method</a:t>
          </a:r>
        </a:p>
      </dgm:t>
    </dgm:pt>
    <dgm:pt modelId="{89570FCF-D66A-4046-96C0-AD0118FCBF78}" type="parTrans" cxnId="{EDE01201-2B41-4023-86B4-52EFFDB9AD2D}">
      <dgm:prSet/>
      <dgm:spPr/>
      <dgm:t>
        <a:bodyPr/>
        <a:lstStyle/>
        <a:p>
          <a:endParaRPr lang="en-US"/>
        </a:p>
      </dgm:t>
    </dgm:pt>
    <dgm:pt modelId="{435C0264-0B46-48D1-92F3-92B4BF5EB6C1}" type="sibTrans" cxnId="{EDE01201-2B41-4023-86B4-52EFFDB9AD2D}">
      <dgm:prSet/>
      <dgm:spPr/>
      <dgm:t>
        <a:bodyPr/>
        <a:lstStyle/>
        <a:p>
          <a:endParaRPr lang="en-US"/>
        </a:p>
      </dgm:t>
    </dgm:pt>
    <dgm:pt modelId="{F4AA84C5-8BF8-420E-8CEA-4B42EA1CFA44}" type="pres">
      <dgm:prSet presAssocID="{2F84122B-B2D4-417F-802D-23A4752FB9D2}" presName="root" presStyleCnt="0">
        <dgm:presLayoutVars>
          <dgm:dir/>
          <dgm:resizeHandles val="exact"/>
        </dgm:presLayoutVars>
      </dgm:prSet>
      <dgm:spPr/>
    </dgm:pt>
    <dgm:pt modelId="{195CC909-7823-411E-9075-0A0E385BBF83}" type="pres">
      <dgm:prSet presAssocID="{610E4A7D-A380-4455-9A4D-B8AEF0E23742}" presName="compNode" presStyleCnt="0"/>
      <dgm:spPr/>
    </dgm:pt>
    <dgm:pt modelId="{272F11A4-7C3A-44BB-97A6-9DB4F44D6480}" type="pres">
      <dgm:prSet presAssocID="{610E4A7D-A380-4455-9A4D-B8AEF0E2374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alculator"/>
        </a:ext>
      </dgm:extLst>
    </dgm:pt>
    <dgm:pt modelId="{A1FFD8D2-7B62-40BA-8530-3182CAF3E8C2}" type="pres">
      <dgm:prSet presAssocID="{610E4A7D-A380-4455-9A4D-B8AEF0E23742}" presName="iconSpace" presStyleCnt="0"/>
      <dgm:spPr/>
    </dgm:pt>
    <dgm:pt modelId="{BBA15CAE-2D15-46D0-B2CA-47F935E1E14A}" type="pres">
      <dgm:prSet presAssocID="{610E4A7D-A380-4455-9A4D-B8AEF0E23742}" presName="parTx" presStyleLbl="revTx" presStyleIdx="0" presStyleCnt="6">
        <dgm:presLayoutVars>
          <dgm:chMax val="0"/>
          <dgm:chPref val="0"/>
        </dgm:presLayoutVars>
      </dgm:prSet>
      <dgm:spPr/>
    </dgm:pt>
    <dgm:pt modelId="{24976401-3A14-40A5-B5BF-E80848820189}" type="pres">
      <dgm:prSet presAssocID="{610E4A7D-A380-4455-9A4D-B8AEF0E23742}" presName="txSpace" presStyleCnt="0"/>
      <dgm:spPr/>
    </dgm:pt>
    <dgm:pt modelId="{1C0D0002-0F93-43AA-92B2-2397695C8F8E}" type="pres">
      <dgm:prSet presAssocID="{610E4A7D-A380-4455-9A4D-B8AEF0E23742}" presName="desTx" presStyleLbl="revTx" presStyleIdx="1" presStyleCnt="6">
        <dgm:presLayoutVars/>
      </dgm:prSet>
      <dgm:spPr/>
    </dgm:pt>
    <dgm:pt modelId="{D51716E5-68C6-4B73-9623-FB4F820CF017}" type="pres">
      <dgm:prSet presAssocID="{058B5D4F-7673-45C2-BD9D-4722D5A16145}" presName="sibTrans" presStyleCnt="0"/>
      <dgm:spPr/>
    </dgm:pt>
    <dgm:pt modelId="{058C95D9-7C55-45B5-867E-C043AD3DA074}" type="pres">
      <dgm:prSet presAssocID="{10915B46-FCBC-4C88-BD34-2CD746DD6847}" presName="compNode" presStyleCnt="0"/>
      <dgm:spPr/>
    </dgm:pt>
    <dgm:pt modelId="{A44F1647-3A60-473F-AD25-691959405CB5}" type="pres">
      <dgm:prSet presAssocID="{10915B46-FCBC-4C88-BD34-2CD746DD684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ocument"/>
        </a:ext>
      </dgm:extLst>
    </dgm:pt>
    <dgm:pt modelId="{104AF078-729C-42E0-AA7E-579DA27DA790}" type="pres">
      <dgm:prSet presAssocID="{10915B46-FCBC-4C88-BD34-2CD746DD6847}" presName="iconSpace" presStyleCnt="0"/>
      <dgm:spPr/>
    </dgm:pt>
    <dgm:pt modelId="{BF5C8147-18A6-4710-B991-646F6324BC15}" type="pres">
      <dgm:prSet presAssocID="{10915B46-FCBC-4C88-BD34-2CD746DD6847}" presName="parTx" presStyleLbl="revTx" presStyleIdx="2" presStyleCnt="6">
        <dgm:presLayoutVars>
          <dgm:chMax val="0"/>
          <dgm:chPref val="0"/>
        </dgm:presLayoutVars>
      </dgm:prSet>
      <dgm:spPr/>
    </dgm:pt>
    <dgm:pt modelId="{F83D8AA8-7289-4520-8052-F0E334764FCB}" type="pres">
      <dgm:prSet presAssocID="{10915B46-FCBC-4C88-BD34-2CD746DD6847}" presName="txSpace" presStyleCnt="0"/>
      <dgm:spPr/>
    </dgm:pt>
    <dgm:pt modelId="{45BD1BF6-31F8-4713-A793-7A4C2615AE91}" type="pres">
      <dgm:prSet presAssocID="{10915B46-FCBC-4C88-BD34-2CD746DD6847}" presName="desTx" presStyleLbl="revTx" presStyleIdx="3" presStyleCnt="6">
        <dgm:presLayoutVars/>
      </dgm:prSet>
      <dgm:spPr/>
    </dgm:pt>
    <dgm:pt modelId="{09562991-3C97-410E-B3B5-095594D2A081}" type="pres">
      <dgm:prSet presAssocID="{B80EA95A-98EC-4172-A440-533C5A265541}" presName="sibTrans" presStyleCnt="0"/>
      <dgm:spPr/>
    </dgm:pt>
    <dgm:pt modelId="{66C1239E-32EC-46BF-BC73-92DA113400AA}" type="pres">
      <dgm:prSet presAssocID="{82E38528-5CCB-45E2-ADB4-565090672334}" presName="compNode" presStyleCnt="0"/>
      <dgm:spPr/>
    </dgm:pt>
    <dgm:pt modelId="{CD7D414A-2263-4316-8F24-F73AF383B0C1}" type="pres">
      <dgm:prSet presAssocID="{82E38528-5CCB-45E2-ADB4-56509067233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oney"/>
        </a:ext>
      </dgm:extLst>
    </dgm:pt>
    <dgm:pt modelId="{75FFA469-7550-4E11-9477-0430D36E02FA}" type="pres">
      <dgm:prSet presAssocID="{82E38528-5CCB-45E2-ADB4-565090672334}" presName="iconSpace" presStyleCnt="0"/>
      <dgm:spPr/>
    </dgm:pt>
    <dgm:pt modelId="{8CCC428B-5105-4DCC-8E51-F0BD0018A6E5}" type="pres">
      <dgm:prSet presAssocID="{82E38528-5CCB-45E2-ADB4-565090672334}" presName="parTx" presStyleLbl="revTx" presStyleIdx="4" presStyleCnt="6">
        <dgm:presLayoutVars>
          <dgm:chMax val="0"/>
          <dgm:chPref val="0"/>
        </dgm:presLayoutVars>
      </dgm:prSet>
      <dgm:spPr/>
    </dgm:pt>
    <dgm:pt modelId="{A819A675-2B90-4FCA-8499-5F8058B962EB}" type="pres">
      <dgm:prSet presAssocID="{82E38528-5CCB-45E2-ADB4-565090672334}" presName="txSpace" presStyleCnt="0"/>
      <dgm:spPr/>
    </dgm:pt>
    <dgm:pt modelId="{FD62E104-5EDB-42C4-950E-FE795F8809C0}" type="pres">
      <dgm:prSet presAssocID="{82E38528-5CCB-45E2-ADB4-565090672334}" presName="desTx" presStyleLbl="revTx" presStyleIdx="5" presStyleCnt="6">
        <dgm:presLayoutVars/>
      </dgm:prSet>
      <dgm:spPr/>
    </dgm:pt>
  </dgm:ptLst>
  <dgm:cxnLst>
    <dgm:cxn modelId="{EDE01201-2B41-4023-86B4-52EFFDB9AD2D}" srcId="{2F84122B-B2D4-417F-802D-23A4752FB9D2}" destId="{82E38528-5CCB-45E2-ADB4-565090672334}" srcOrd="2" destOrd="0" parTransId="{89570FCF-D66A-4046-96C0-AD0118FCBF78}" sibTransId="{435C0264-0B46-48D1-92F3-92B4BF5EB6C1}"/>
    <dgm:cxn modelId="{FBA2751A-23AC-4537-9A3D-87D624755A85}" type="presOf" srcId="{454A6EFE-A4B2-4036-9A06-55EABF6C2914}" destId="{45BD1BF6-31F8-4713-A793-7A4C2615AE91}" srcOrd="0" destOrd="1" presId="urn:microsoft.com/office/officeart/2018/2/layout/IconLabelDescriptionList"/>
    <dgm:cxn modelId="{AB139320-D9C4-4626-A53D-5FD5490A7015}" srcId="{10915B46-FCBC-4C88-BD34-2CD746DD6847}" destId="{454A6EFE-A4B2-4036-9A06-55EABF6C2914}" srcOrd="1" destOrd="0" parTransId="{6E64FF13-F783-4A44-B1CC-A3DF2367CB66}" sibTransId="{B4496DB8-CF6E-4629-AF22-D7BAF79B2469}"/>
    <dgm:cxn modelId="{D5C00426-BFC5-499B-9D95-88E8C3637365}" type="presOf" srcId="{82E38528-5CCB-45E2-ADB4-565090672334}" destId="{8CCC428B-5105-4DCC-8E51-F0BD0018A6E5}" srcOrd="0" destOrd="0" presId="urn:microsoft.com/office/officeart/2018/2/layout/IconLabelDescriptionList"/>
    <dgm:cxn modelId="{F2E1B84E-B35F-4CD5-9956-A4D6FA7A114C}" type="presOf" srcId="{EA135123-1FA5-49ED-80CA-AC6FE34C9684}" destId="{45BD1BF6-31F8-4713-A793-7A4C2615AE91}" srcOrd="0" destOrd="0" presId="urn:microsoft.com/office/officeart/2018/2/layout/IconLabelDescriptionList"/>
    <dgm:cxn modelId="{4826A792-85C0-4A28-875E-DA966152B84D}" srcId="{2F84122B-B2D4-417F-802D-23A4752FB9D2}" destId="{10915B46-FCBC-4C88-BD34-2CD746DD6847}" srcOrd="1" destOrd="0" parTransId="{8A18038B-F515-4E71-ABD3-AD0EC7551228}" sibTransId="{B80EA95A-98EC-4172-A440-533C5A265541}"/>
    <dgm:cxn modelId="{6C8CC3B3-1F03-48CA-BA87-93693821F018}" type="presOf" srcId="{10915B46-FCBC-4C88-BD34-2CD746DD6847}" destId="{BF5C8147-18A6-4710-B991-646F6324BC15}" srcOrd="0" destOrd="0" presId="urn:microsoft.com/office/officeart/2018/2/layout/IconLabelDescriptionList"/>
    <dgm:cxn modelId="{B1A98FBE-29AD-46F3-8C30-034B5D25A8BA}" type="presOf" srcId="{2F84122B-B2D4-417F-802D-23A4752FB9D2}" destId="{F4AA84C5-8BF8-420E-8CEA-4B42EA1CFA44}" srcOrd="0" destOrd="0" presId="urn:microsoft.com/office/officeart/2018/2/layout/IconLabelDescriptionList"/>
    <dgm:cxn modelId="{1BDB39C5-8E5F-4C08-AA7D-805AD103910D}" srcId="{2F84122B-B2D4-417F-802D-23A4752FB9D2}" destId="{610E4A7D-A380-4455-9A4D-B8AEF0E23742}" srcOrd="0" destOrd="0" parTransId="{F13BF7F0-CE94-4A2E-A001-EB0BDD67ED5F}" sibTransId="{058B5D4F-7673-45C2-BD9D-4722D5A16145}"/>
    <dgm:cxn modelId="{3C17B8C7-0D60-4D4E-9385-43FF60DA6F0A}" srcId="{10915B46-FCBC-4C88-BD34-2CD746DD6847}" destId="{EA135123-1FA5-49ED-80CA-AC6FE34C9684}" srcOrd="0" destOrd="0" parTransId="{00F5EAF1-CD23-4AF4-A2AB-765750DA6EBB}" sibTransId="{0AA1C27F-D12F-4BF9-AD35-6498478F1D9A}"/>
    <dgm:cxn modelId="{100C46E6-63A6-4B58-B624-EA0FC9FDEED2}" type="presOf" srcId="{610E4A7D-A380-4455-9A4D-B8AEF0E23742}" destId="{BBA15CAE-2D15-46D0-B2CA-47F935E1E14A}" srcOrd="0" destOrd="0" presId="urn:microsoft.com/office/officeart/2018/2/layout/IconLabelDescriptionList"/>
    <dgm:cxn modelId="{E33139FE-4BEF-4863-8408-0BF19BA00CB9}" type="presParOf" srcId="{F4AA84C5-8BF8-420E-8CEA-4B42EA1CFA44}" destId="{195CC909-7823-411E-9075-0A0E385BBF83}" srcOrd="0" destOrd="0" presId="urn:microsoft.com/office/officeart/2018/2/layout/IconLabelDescriptionList"/>
    <dgm:cxn modelId="{54F3148E-49B6-447C-A63A-2C757B3CCC7A}" type="presParOf" srcId="{195CC909-7823-411E-9075-0A0E385BBF83}" destId="{272F11A4-7C3A-44BB-97A6-9DB4F44D6480}" srcOrd="0" destOrd="0" presId="urn:microsoft.com/office/officeart/2018/2/layout/IconLabelDescriptionList"/>
    <dgm:cxn modelId="{989A1990-661E-47DC-BB98-67EBE5509572}" type="presParOf" srcId="{195CC909-7823-411E-9075-0A0E385BBF83}" destId="{A1FFD8D2-7B62-40BA-8530-3182CAF3E8C2}" srcOrd="1" destOrd="0" presId="urn:microsoft.com/office/officeart/2018/2/layout/IconLabelDescriptionList"/>
    <dgm:cxn modelId="{EC142DBF-2BF3-4A6C-ACC8-B91419C9B292}" type="presParOf" srcId="{195CC909-7823-411E-9075-0A0E385BBF83}" destId="{BBA15CAE-2D15-46D0-B2CA-47F935E1E14A}" srcOrd="2" destOrd="0" presId="urn:microsoft.com/office/officeart/2018/2/layout/IconLabelDescriptionList"/>
    <dgm:cxn modelId="{4CF76F8E-F306-49EA-82D1-61344D216764}" type="presParOf" srcId="{195CC909-7823-411E-9075-0A0E385BBF83}" destId="{24976401-3A14-40A5-B5BF-E80848820189}" srcOrd="3" destOrd="0" presId="urn:microsoft.com/office/officeart/2018/2/layout/IconLabelDescriptionList"/>
    <dgm:cxn modelId="{8F34AFB8-7BA6-482E-BFF7-6404EE71E13C}" type="presParOf" srcId="{195CC909-7823-411E-9075-0A0E385BBF83}" destId="{1C0D0002-0F93-43AA-92B2-2397695C8F8E}" srcOrd="4" destOrd="0" presId="urn:microsoft.com/office/officeart/2018/2/layout/IconLabelDescriptionList"/>
    <dgm:cxn modelId="{675E37FB-DD6B-40A7-A0BF-F38CF6AEB374}" type="presParOf" srcId="{F4AA84C5-8BF8-420E-8CEA-4B42EA1CFA44}" destId="{D51716E5-68C6-4B73-9623-FB4F820CF017}" srcOrd="1" destOrd="0" presId="urn:microsoft.com/office/officeart/2018/2/layout/IconLabelDescriptionList"/>
    <dgm:cxn modelId="{FFA124C2-55A9-47AF-8226-B45BA27ACA87}" type="presParOf" srcId="{F4AA84C5-8BF8-420E-8CEA-4B42EA1CFA44}" destId="{058C95D9-7C55-45B5-867E-C043AD3DA074}" srcOrd="2" destOrd="0" presId="urn:microsoft.com/office/officeart/2018/2/layout/IconLabelDescriptionList"/>
    <dgm:cxn modelId="{1E17D273-29E7-420C-9938-DC6E0A40B12A}" type="presParOf" srcId="{058C95D9-7C55-45B5-867E-C043AD3DA074}" destId="{A44F1647-3A60-473F-AD25-691959405CB5}" srcOrd="0" destOrd="0" presId="urn:microsoft.com/office/officeart/2018/2/layout/IconLabelDescriptionList"/>
    <dgm:cxn modelId="{919B5834-2A29-4DA9-B80B-09E276EBD77D}" type="presParOf" srcId="{058C95D9-7C55-45B5-867E-C043AD3DA074}" destId="{104AF078-729C-42E0-AA7E-579DA27DA790}" srcOrd="1" destOrd="0" presId="urn:microsoft.com/office/officeart/2018/2/layout/IconLabelDescriptionList"/>
    <dgm:cxn modelId="{F4729451-E2F9-4ED3-944E-53742C5DD7D3}" type="presParOf" srcId="{058C95D9-7C55-45B5-867E-C043AD3DA074}" destId="{BF5C8147-18A6-4710-B991-646F6324BC15}" srcOrd="2" destOrd="0" presId="urn:microsoft.com/office/officeart/2018/2/layout/IconLabelDescriptionList"/>
    <dgm:cxn modelId="{3A3E024E-C919-498B-8448-DCE6B256A822}" type="presParOf" srcId="{058C95D9-7C55-45B5-867E-C043AD3DA074}" destId="{F83D8AA8-7289-4520-8052-F0E334764FCB}" srcOrd="3" destOrd="0" presId="urn:microsoft.com/office/officeart/2018/2/layout/IconLabelDescriptionList"/>
    <dgm:cxn modelId="{E49018D4-8E50-4AD1-9225-EDBA8627A488}" type="presParOf" srcId="{058C95D9-7C55-45B5-867E-C043AD3DA074}" destId="{45BD1BF6-31F8-4713-A793-7A4C2615AE91}" srcOrd="4" destOrd="0" presId="urn:microsoft.com/office/officeart/2018/2/layout/IconLabelDescriptionList"/>
    <dgm:cxn modelId="{D975F71D-675D-4132-8855-0DB764E70D3D}" type="presParOf" srcId="{F4AA84C5-8BF8-420E-8CEA-4B42EA1CFA44}" destId="{09562991-3C97-410E-B3B5-095594D2A081}" srcOrd="3" destOrd="0" presId="urn:microsoft.com/office/officeart/2018/2/layout/IconLabelDescriptionList"/>
    <dgm:cxn modelId="{A42B58FD-9A50-4192-919C-DC533B3EACEC}" type="presParOf" srcId="{F4AA84C5-8BF8-420E-8CEA-4B42EA1CFA44}" destId="{66C1239E-32EC-46BF-BC73-92DA113400AA}" srcOrd="4" destOrd="0" presId="urn:microsoft.com/office/officeart/2018/2/layout/IconLabelDescriptionList"/>
    <dgm:cxn modelId="{1F8820FF-6CC8-4A7D-8D85-91EF3DE3D2B8}" type="presParOf" srcId="{66C1239E-32EC-46BF-BC73-92DA113400AA}" destId="{CD7D414A-2263-4316-8F24-F73AF383B0C1}" srcOrd="0" destOrd="0" presId="urn:microsoft.com/office/officeart/2018/2/layout/IconLabelDescriptionList"/>
    <dgm:cxn modelId="{5063ECB9-BE28-4588-8731-6A7D4F04111A}" type="presParOf" srcId="{66C1239E-32EC-46BF-BC73-92DA113400AA}" destId="{75FFA469-7550-4E11-9477-0430D36E02FA}" srcOrd="1" destOrd="0" presId="urn:microsoft.com/office/officeart/2018/2/layout/IconLabelDescriptionList"/>
    <dgm:cxn modelId="{B19F760D-CC3F-4505-B346-F18F63974C50}" type="presParOf" srcId="{66C1239E-32EC-46BF-BC73-92DA113400AA}" destId="{8CCC428B-5105-4DCC-8E51-F0BD0018A6E5}" srcOrd="2" destOrd="0" presId="urn:microsoft.com/office/officeart/2018/2/layout/IconLabelDescriptionList"/>
    <dgm:cxn modelId="{9A24680D-FED4-4D75-8CFD-60B77EDC3818}" type="presParOf" srcId="{66C1239E-32EC-46BF-BC73-92DA113400AA}" destId="{A819A675-2B90-4FCA-8499-5F8058B962EB}" srcOrd="3" destOrd="0" presId="urn:microsoft.com/office/officeart/2018/2/layout/IconLabelDescriptionList"/>
    <dgm:cxn modelId="{C7A78FB4-F4D9-4035-BE35-771E74819683}" type="presParOf" srcId="{66C1239E-32EC-46BF-BC73-92DA113400AA}" destId="{FD62E104-5EDB-42C4-950E-FE795F8809C0}"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9147556-992E-4B4B-AD08-DC928D60CE8A}"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3F71A55F-F3FA-4871-863B-B953BA008E78}">
      <dgm:prSet/>
      <dgm:spPr/>
      <dgm:t>
        <a:bodyPr/>
        <a:lstStyle/>
        <a:p>
          <a:pPr>
            <a:lnSpc>
              <a:spcPct val="100000"/>
            </a:lnSpc>
          </a:pPr>
          <a:r>
            <a:rPr lang="en-US"/>
            <a:t>Business Licensing/Contracts – Attorney</a:t>
          </a:r>
        </a:p>
      </dgm:t>
    </dgm:pt>
    <dgm:pt modelId="{D119BD61-E3EE-48D2-94E5-FF14552272B6}" type="parTrans" cxnId="{243709F0-8F89-4DFE-9F03-E7F38C26205D}">
      <dgm:prSet/>
      <dgm:spPr/>
      <dgm:t>
        <a:bodyPr/>
        <a:lstStyle/>
        <a:p>
          <a:endParaRPr lang="en-US"/>
        </a:p>
      </dgm:t>
    </dgm:pt>
    <dgm:pt modelId="{9FBEA5D7-297B-4F47-9780-1B08E651BAC1}" type="sibTrans" cxnId="{243709F0-8F89-4DFE-9F03-E7F38C26205D}">
      <dgm:prSet/>
      <dgm:spPr/>
      <dgm:t>
        <a:bodyPr/>
        <a:lstStyle/>
        <a:p>
          <a:endParaRPr lang="en-US"/>
        </a:p>
      </dgm:t>
    </dgm:pt>
    <dgm:pt modelId="{A6EEBE41-B5E9-4FA3-9E96-7BF40D7F2966}">
      <dgm:prSet/>
      <dgm:spPr/>
      <dgm:t>
        <a:bodyPr/>
        <a:lstStyle/>
        <a:p>
          <a:pPr>
            <a:lnSpc>
              <a:spcPct val="100000"/>
            </a:lnSpc>
          </a:pPr>
          <a:r>
            <a:rPr lang="en-US"/>
            <a:t>Bookkeeper/Tax Accountant</a:t>
          </a:r>
        </a:p>
      </dgm:t>
    </dgm:pt>
    <dgm:pt modelId="{DF7506ED-D03D-4A9B-883A-A35406DA956D}" type="parTrans" cxnId="{4E2DF045-C22A-4AB7-B1A7-832329CA4571}">
      <dgm:prSet/>
      <dgm:spPr/>
      <dgm:t>
        <a:bodyPr/>
        <a:lstStyle/>
        <a:p>
          <a:endParaRPr lang="en-US"/>
        </a:p>
      </dgm:t>
    </dgm:pt>
    <dgm:pt modelId="{56155332-1E6F-4A50-91AD-20DE130FA1CF}" type="sibTrans" cxnId="{4E2DF045-C22A-4AB7-B1A7-832329CA4571}">
      <dgm:prSet/>
      <dgm:spPr/>
      <dgm:t>
        <a:bodyPr/>
        <a:lstStyle/>
        <a:p>
          <a:endParaRPr lang="en-US"/>
        </a:p>
      </dgm:t>
    </dgm:pt>
    <dgm:pt modelId="{EA1FEC65-6266-4434-BB1E-32F8DF6A0113}">
      <dgm:prSet/>
      <dgm:spPr/>
      <dgm:t>
        <a:bodyPr/>
        <a:lstStyle/>
        <a:p>
          <a:pPr>
            <a:lnSpc>
              <a:spcPct val="100000"/>
            </a:lnSpc>
          </a:pPr>
          <a:r>
            <a:rPr lang="en-US"/>
            <a:t>Outsource:</a:t>
          </a:r>
        </a:p>
      </dgm:t>
    </dgm:pt>
    <dgm:pt modelId="{7CAB9046-4F83-43FA-B10B-5614EDD4540C}" type="parTrans" cxnId="{0B63721B-1C16-475A-99AB-BFFCB35C3A58}">
      <dgm:prSet/>
      <dgm:spPr/>
      <dgm:t>
        <a:bodyPr/>
        <a:lstStyle/>
        <a:p>
          <a:endParaRPr lang="en-US"/>
        </a:p>
      </dgm:t>
    </dgm:pt>
    <dgm:pt modelId="{6F910EAB-FF2B-4103-9DF4-C93CB74C56D4}" type="sibTrans" cxnId="{0B63721B-1C16-475A-99AB-BFFCB35C3A58}">
      <dgm:prSet/>
      <dgm:spPr/>
      <dgm:t>
        <a:bodyPr/>
        <a:lstStyle/>
        <a:p>
          <a:endParaRPr lang="en-US"/>
        </a:p>
      </dgm:t>
    </dgm:pt>
    <dgm:pt modelId="{0380329C-60BF-4E9A-BAE8-15455E87D08C}">
      <dgm:prSet/>
      <dgm:spPr/>
      <dgm:t>
        <a:bodyPr/>
        <a:lstStyle/>
        <a:p>
          <a:pPr>
            <a:lnSpc>
              <a:spcPct val="100000"/>
            </a:lnSpc>
          </a:pPr>
          <a:r>
            <a:rPr lang="en-US"/>
            <a:t>Payroll</a:t>
          </a:r>
        </a:p>
      </dgm:t>
    </dgm:pt>
    <dgm:pt modelId="{8BC1F4FA-9024-45F0-9547-6130673D71A0}" type="parTrans" cxnId="{82F40FA2-90A4-4AE0-80CE-39836DEFA57D}">
      <dgm:prSet/>
      <dgm:spPr/>
      <dgm:t>
        <a:bodyPr/>
        <a:lstStyle/>
        <a:p>
          <a:endParaRPr lang="en-US"/>
        </a:p>
      </dgm:t>
    </dgm:pt>
    <dgm:pt modelId="{215A7EBA-7278-4856-A1A3-370A177A75F1}" type="sibTrans" cxnId="{82F40FA2-90A4-4AE0-80CE-39836DEFA57D}">
      <dgm:prSet/>
      <dgm:spPr/>
      <dgm:t>
        <a:bodyPr/>
        <a:lstStyle/>
        <a:p>
          <a:endParaRPr lang="en-US"/>
        </a:p>
      </dgm:t>
    </dgm:pt>
    <dgm:pt modelId="{574E5A89-C68C-495A-B2AA-C58BC4577CED}">
      <dgm:prSet/>
      <dgm:spPr/>
      <dgm:t>
        <a:bodyPr/>
        <a:lstStyle/>
        <a:p>
          <a:pPr>
            <a:lnSpc>
              <a:spcPct val="100000"/>
            </a:lnSpc>
          </a:pPr>
          <a:r>
            <a:rPr lang="en-US"/>
            <a:t>Human Resources</a:t>
          </a:r>
        </a:p>
      </dgm:t>
    </dgm:pt>
    <dgm:pt modelId="{D8495D29-466A-4F74-A768-849C72C9553F}" type="parTrans" cxnId="{20C37CAA-E60C-4E64-87AD-6EFCFDC9934B}">
      <dgm:prSet/>
      <dgm:spPr/>
      <dgm:t>
        <a:bodyPr/>
        <a:lstStyle/>
        <a:p>
          <a:endParaRPr lang="en-US"/>
        </a:p>
      </dgm:t>
    </dgm:pt>
    <dgm:pt modelId="{08E68695-16E3-4C28-9038-6A7AA3A2F3CC}" type="sibTrans" cxnId="{20C37CAA-E60C-4E64-87AD-6EFCFDC9934B}">
      <dgm:prSet/>
      <dgm:spPr/>
      <dgm:t>
        <a:bodyPr/>
        <a:lstStyle/>
        <a:p>
          <a:endParaRPr lang="en-US"/>
        </a:p>
      </dgm:t>
    </dgm:pt>
    <dgm:pt modelId="{4BC16635-54EA-4CDE-B17E-87D968D140D0}">
      <dgm:prSet/>
      <dgm:spPr/>
      <dgm:t>
        <a:bodyPr/>
        <a:lstStyle/>
        <a:p>
          <a:pPr>
            <a:lnSpc>
              <a:spcPct val="100000"/>
            </a:lnSpc>
          </a:pPr>
          <a:r>
            <a:rPr lang="en-US"/>
            <a:t>Graphic Design</a:t>
          </a:r>
        </a:p>
      </dgm:t>
    </dgm:pt>
    <dgm:pt modelId="{CF8654DA-346C-4B7E-8F2F-C9FC0B118CD0}" type="parTrans" cxnId="{EEDE4467-B406-41F8-A1BD-FDEB5CD0C733}">
      <dgm:prSet/>
      <dgm:spPr/>
      <dgm:t>
        <a:bodyPr/>
        <a:lstStyle/>
        <a:p>
          <a:endParaRPr lang="en-US"/>
        </a:p>
      </dgm:t>
    </dgm:pt>
    <dgm:pt modelId="{B54E0BF4-DEE6-4ACB-9B90-62488D01283F}" type="sibTrans" cxnId="{EEDE4467-B406-41F8-A1BD-FDEB5CD0C733}">
      <dgm:prSet/>
      <dgm:spPr/>
      <dgm:t>
        <a:bodyPr/>
        <a:lstStyle/>
        <a:p>
          <a:endParaRPr lang="en-US"/>
        </a:p>
      </dgm:t>
    </dgm:pt>
    <dgm:pt modelId="{4C008A87-3B99-4329-88A2-22A946DCFB21}" type="pres">
      <dgm:prSet presAssocID="{F9147556-992E-4B4B-AD08-DC928D60CE8A}" presName="root" presStyleCnt="0">
        <dgm:presLayoutVars>
          <dgm:dir/>
          <dgm:resizeHandles val="exact"/>
        </dgm:presLayoutVars>
      </dgm:prSet>
      <dgm:spPr/>
    </dgm:pt>
    <dgm:pt modelId="{B335E897-FD02-4BD0-ADB7-D4D84DD5D27C}" type="pres">
      <dgm:prSet presAssocID="{3F71A55F-F3FA-4871-863B-B953BA008E78}" presName="compNode" presStyleCnt="0"/>
      <dgm:spPr/>
    </dgm:pt>
    <dgm:pt modelId="{E13A412E-BED1-4D95-BE33-81BD9FF43B45}" type="pres">
      <dgm:prSet presAssocID="{3F71A55F-F3FA-4871-863B-B953BA008E78}" presName="bgRect" presStyleLbl="bgShp" presStyleIdx="0" presStyleCnt="3"/>
      <dgm:spPr/>
    </dgm:pt>
    <dgm:pt modelId="{AC3545AB-2206-440D-8EFB-27562A4493F5}" type="pres">
      <dgm:prSet presAssocID="{3F71A55F-F3FA-4871-863B-B953BA008E7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Judge"/>
        </a:ext>
      </dgm:extLst>
    </dgm:pt>
    <dgm:pt modelId="{2AB9836D-6B91-4941-A587-90E19BA93BD2}" type="pres">
      <dgm:prSet presAssocID="{3F71A55F-F3FA-4871-863B-B953BA008E78}" presName="spaceRect" presStyleCnt="0"/>
      <dgm:spPr/>
    </dgm:pt>
    <dgm:pt modelId="{A5A45F03-DA6B-4A17-8988-6C9FF4F3BBEE}" type="pres">
      <dgm:prSet presAssocID="{3F71A55F-F3FA-4871-863B-B953BA008E78}" presName="parTx" presStyleLbl="revTx" presStyleIdx="0" presStyleCnt="4">
        <dgm:presLayoutVars>
          <dgm:chMax val="0"/>
          <dgm:chPref val="0"/>
        </dgm:presLayoutVars>
      </dgm:prSet>
      <dgm:spPr/>
    </dgm:pt>
    <dgm:pt modelId="{9534F968-6991-4E9E-8930-F086E0BF7AB3}" type="pres">
      <dgm:prSet presAssocID="{9FBEA5D7-297B-4F47-9780-1B08E651BAC1}" presName="sibTrans" presStyleCnt="0"/>
      <dgm:spPr/>
    </dgm:pt>
    <dgm:pt modelId="{5D7E1058-6026-400D-8897-14050E6B8791}" type="pres">
      <dgm:prSet presAssocID="{A6EEBE41-B5E9-4FA3-9E96-7BF40D7F2966}" presName="compNode" presStyleCnt="0"/>
      <dgm:spPr/>
    </dgm:pt>
    <dgm:pt modelId="{4B41BFCA-A496-42BB-BA0F-7441379B110E}" type="pres">
      <dgm:prSet presAssocID="{A6EEBE41-B5E9-4FA3-9E96-7BF40D7F2966}" presName="bgRect" presStyleLbl="bgShp" presStyleIdx="1" presStyleCnt="3"/>
      <dgm:spPr/>
    </dgm:pt>
    <dgm:pt modelId="{5093A51B-6DDA-4FEF-B7C0-8A24995B0FD3}" type="pres">
      <dgm:prSet presAssocID="{A6EEBE41-B5E9-4FA3-9E96-7BF40D7F296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alculator"/>
        </a:ext>
      </dgm:extLst>
    </dgm:pt>
    <dgm:pt modelId="{C2BB0811-6FB0-473F-B507-629C6B38F1AC}" type="pres">
      <dgm:prSet presAssocID="{A6EEBE41-B5E9-4FA3-9E96-7BF40D7F2966}" presName="spaceRect" presStyleCnt="0"/>
      <dgm:spPr/>
    </dgm:pt>
    <dgm:pt modelId="{40DB3A7D-5DE2-4BB9-85C7-4181E873F665}" type="pres">
      <dgm:prSet presAssocID="{A6EEBE41-B5E9-4FA3-9E96-7BF40D7F2966}" presName="parTx" presStyleLbl="revTx" presStyleIdx="1" presStyleCnt="4">
        <dgm:presLayoutVars>
          <dgm:chMax val="0"/>
          <dgm:chPref val="0"/>
        </dgm:presLayoutVars>
      </dgm:prSet>
      <dgm:spPr/>
    </dgm:pt>
    <dgm:pt modelId="{8B348B01-7E3E-4A52-9F1D-721719A8AFB7}" type="pres">
      <dgm:prSet presAssocID="{56155332-1E6F-4A50-91AD-20DE130FA1CF}" presName="sibTrans" presStyleCnt="0"/>
      <dgm:spPr/>
    </dgm:pt>
    <dgm:pt modelId="{1A94241C-8BD4-4AA3-A4D2-234738F24043}" type="pres">
      <dgm:prSet presAssocID="{EA1FEC65-6266-4434-BB1E-32F8DF6A0113}" presName="compNode" presStyleCnt="0"/>
      <dgm:spPr/>
    </dgm:pt>
    <dgm:pt modelId="{932D4FDF-D436-4D11-B930-D2B6E9567695}" type="pres">
      <dgm:prSet presAssocID="{EA1FEC65-6266-4434-BB1E-32F8DF6A0113}" presName="bgRect" presStyleLbl="bgShp" presStyleIdx="2" presStyleCnt="3"/>
      <dgm:spPr/>
    </dgm:pt>
    <dgm:pt modelId="{41AB7888-3648-4A89-AC83-4B1E1C908B3E}" type="pres">
      <dgm:prSet presAssocID="{EA1FEC65-6266-4434-BB1E-32F8DF6A011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oney"/>
        </a:ext>
      </dgm:extLst>
    </dgm:pt>
    <dgm:pt modelId="{C09E5161-5F88-465F-9BAC-7B9BBB598787}" type="pres">
      <dgm:prSet presAssocID="{EA1FEC65-6266-4434-BB1E-32F8DF6A0113}" presName="spaceRect" presStyleCnt="0"/>
      <dgm:spPr/>
    </dgm:pt>
    <dgm:pt modelId="{DF69D1BD-0FE5-4512-A03E-8F5CA872F2EE}" type="pres">
      <dgm:prSet presAssocID="{EA1FEC65-6266-4434-BB1E-32F8DF6A0113}" presName="parTx" presStyleLbl="revTx" presStyleIdx="2" presStyleCnt="4">
        <dgm:presLayoutVars>
          <dgm:chMax val="0"/>
          <dgm:chPref val="0"/>
        </dgm:presLayoutVars>
      </dgm:prSet>
      <dgm:spPr/>
    </dgm:pt>
    <dgm:pt modelId="{D616E8AF-1FE3-4EF7-ABA0-EF95EFC2B25B}" type="pres">
      <dgm:prSet presAssocID="{EA1FEC65-6266-4434-BB1E-32F8DF6A0113}" presName="desTx" presStyleLbl="revTx" presStyleIdx="3" presStyleCnt="4">
        <dgm:presLayoutVars/>
      </dgm:prSet>
      <dgm:spPr/>
    </dgm:pt>
  </dgm:ptLst>
  <dgm:cxnLst>
    <dgm:cxn modelId="{0B63721B-1C16-475A-99AB-BFFCB35C3A58}" srcId="{F9147556-992E-4B4B-AD08-DC928D60CE8A}" destId="{EA1FEC65-6266-4434-BB1E-32F8DF6A0113}" srcOrd="2" destOrd="0" parTransId="{7CAB9046-4F83-43FA-B10B-5614EDD4540C}" sibTransId="{6F910EAB-FF2B-4103-9DF4-C93CB74C56D4}"/>
    <dgm:cxn modelId="{2570C039-50E3-44F8-B844-66B1EC6E397E}" type="presOf" srcId="{A6EEBE41-B5E9-4FA3-9E96-7BF40D7F2966}" destId="{40DB3A7D-5DE2-4BB9-85C7-4181E873F665}" srcOrd="0" destOrd="0" presId="urn:microsoft.com/office/officeart/2018/2/layout/IconVerticalSolidList"/>
    <dgm:cxn modelId="{8BB43D5B-C9CA-4CCE-97BA-FAE01627F865}" type="presOf" srcId="{3F71A55F-F3FA-4871-863B-B953BA008E78}" destId="{A5A45F03-DA6B-4A17-8988-6C9FF4F3BBEE}" srcOrd="0" destOrd="0" presId="urn:microsoft.com/office/officeart/2018/2/layout/IconVerticalSolidList"/>
    <dgm:cxn modelId="{2E040961-6F12-4E62-994C-72D382E2F6D1}" type="presOf" srcId="{0380329C-60BF-4E9A-BAE8-15455E87D08C}" destId="{D616E8AF-1FE3-4EF7-ABA0-EF95EFC2B25B}" srcOrd="0" destOrd="0" presId="urn:microsoft.com/office/officeart/2018/2/layout/IconVerticalSolidList"/>
    <dgm:cxn modelId="{EA402063-4E54-406B-A0D2-818028BC8B02}" type="presOf" srcId="{EA1FEC65-6266-4434-BB1E-32F8DF6A0113}" destId="{DF69D1BD-0FE5-4512-A03E-8F5CA872F2EE}" srcOrd="0" destOrd="0" presId="urn:microsoft.com/office/officeart/2018/2/layout/IconVerticalSolidList"/>
    <dgm:cxn modelId="{4E2DF045-C22A-4AB7-B1A7-832329CA4571}" srcId="{F9147556-992E-4B4B-AD08-DC928D60CE8A}" destId="{A6EEBE41-B5E9-4FA3-9E96-7BF40D7F2966}" srcOrd="1" destOrd="0" parTransId="{DF7506ED-D03D-4A9B-883A-A35406DA956D}" sibTransId="{56155332-1E6F-4A50-91AD-20DE130FA1CF}"/>
    <dgm:cxn modelId="{38875766-A3B1-4D12-A1D6-AD9AF5D4E009}" type="presOf" srcId="{F9147556-992E-4B4B-AD08-DC928D60CE8A}" destId="{4C008A87-3B99-4329-88A2-22A946DCFB21}" srcOrd="0" destOrd="0" presId="urn:microsoft.com/office/officeart/2018/2/layout/IconVerticalSolidList"/>
    <dgm:cxn modelId="{EEDE4467-B406-41F8-A1BD-FDEB5CD0C733}" srcId="{EA1FEC65-6266-4434-BB1E-32F8DF6A0113}" destId="{4BC16635-54EA-4CDE-B17E-87D968D140D0}" srcOrd="2" destOrd="0" parTransId="{CF8654DA-346C-4B7E-8F2F-C9FC0B118CD0}" sibTransId="{B54E0BF4-DEE6-4ACB-9B90-62488D01283F}"/>
    <dgm:cxn modelId="{37FA558E-E136-448E-8F4B-1AADBA8E2C08}" type="presOf" srcId="{4BC16635-54EA-4CDE-B17E-87D968D140D0}" destId="{D616E8AF-1FE3-4EF7-ABA0-EF95EFC2B25B}" srcOrd="0" destOrd="2" presId="urn:microsoft.com/office/officeart/2018/2/layout/IconVerticalSolidList"/>
    <dgm:cxn modelId="{82F40FA2-90A4-4AE0-80CE-39836DEFA57D}" srcId="{EA1FEC65-6266-4434-BB1E-32F8DF6A0113}" destId="{0380329C-60BF-4E9A-BAE8-15455E87D08C}" srcOrd="0" destOrd="0" parTransId="{8BC1F4FA-9024-45F0-9547-6130673D71A0}" sibTransId="{215A7EBA-7278-4856-A1A3-370A177A75F1}"/>
    <dgm:cxn modelId="{20C37CAA-E60C-4E64-87AD-6EFCFDC9934B}" srcId="{EA1FEC65-6266-4434-BB1E-32F8DF6A0113}" destId="{574E5A89-C68C-495A-B2AA-C58BC4577CED}" srcOrd="1" destOrd="0" parTransId="{D8495D29-466A-4F74-A768-849C72C9553F}" sibTransId="{08E68695-16E3-4C28-9038-6A7AA3A2F3CC}"/>
    <dgm:cxn modelId="{BCE66CE7-5E8D-4B11-8297-48CE7D7815E2}" type="presOf" srcId="{574E5A89-C68C-495A-B2AA-C58BC4577CED}" destId="{D616E8AF-1FE3-4EF7-ABA0-EF95EFC2B25B}" srcOrd="0" destOrd="1" presId="urn:microsoft.com/office/officeart/2018/2/layout/IconVerticalSolidList"/>
    <dgm:cxn modelId="{243709F0-8F89-4DFE-9F03-E7F38C26205D}" srcId="{F9147556-992E-4B4B-AD08-DC928D60CE8A}" destId="{3F71A55F-F3FA-4871-863B-B953BA008E78}" srcOrd="0" destOrd="0" parTransId="{D119BD61-E3EE-48D2-94E5-FF14552272B6}" sibTransId="{9FBEA5D7-297B-4F47-9780-1B08E651BAC1}"/>
    <dgm:cxn modelId="{1BCECAB5-10E3-4840-BBB4-A164026BD9F2}" type="presParOf" srcId="{4C008A87-3B99-4329-88A2-22A946DCFB21}" destId="{B335E897-FD02-4BD0-ADB7-D4D84DD5D27C}" srcOrd="0" destOrd="0" presId="urn:microsoft.com/office/officeart/2018/2/layout/IconVerticalSolidList"/>
    <dgm:cxn modelId="{9F5F055F-FAF8-470D-BD93-6AA4E246CA00}" type="presParOf" srcId="{B335E897-FD02-4BD0-ADB7-D4D84DD5D27C}" destId="{E13A412E-BED1-4D95-BE33-81BD9FF43B45}" srcOrd="0" destOrd="0" presId="urn:microsoft.com/office/officeart/2018/2/layout/IconVerticalSolidList"/>
    <dgm:cxn modelId="{E642A0D1-A3D7-47C6-ABE8-D2C7BF3D6FA6}" type="presParOf" srcId="{B335E897-FD02-4BD0-ADB7-D4D84DD5D27C}" destId="{AC3545AB-2206-440D-8EFB-27562A4493F5}" srcOrd="1" destOrd="0" presId="urn:microsoft.com/office/officeart/2018/2/layout/IconVerticalSolidList"/>
    <dgm:cxn modelId="{96E85552-BF9A-4182-94AD-9397378959F0}" type="presParOf" srcId="{B335E897-FD02-4BD0-ADB7-D4D84DD5D27C}" destId="{2AB9836D-6B91-4941-A587-90E19BA93BD2}" srcOrd="2" destOrd="0" presId="urn:microsoft.com/office/officeart/2018/2/layout/IconVerticalSolidList"/>
    <dgm:cxn modelId="{3A256220-06AD-43FC-95B4-6694065F4364}" type="presParOf" srcId="{B335E897-FD02-4BD0-ADB7-D4D84DD5D27C}" destId="{A5A45F03-DA6B-4A17-8988-6C9FF4F3BBEE}" srcOrd="3" destOrd="0" presId="urn:microsoft.com/office/officeart/2018/2/layout/IconVerticalSolidList"/>
    <dgm:cxn modelId="{ADE80133-5FC9-44FD-A36B-7423A28A9C64}" type="presParOf" srcId="{4C008A87-3B99-4329-88A2-22A946DCFB21}" destId="{9534F968-6991-4E9E-8930-F086E0BF7AB3}" srcOrd="1" destOrd="0" presId="urn:microsoft.com/office/officeart/2018/2/layout/IconVerticalSolidList"/>
    <dgm:cxn modelId="{11644E06-144B-4DA5-9A77-126A2793707E}" type="presParOf" srcId="{4C008A87-3B99-4329-88A2-22A946DCFB21}" destId="{5D7E1058-6026-400D-8897-14050E6B8791}" srcOrd="2" destOrd="0" presId="urn:microsoft.com/office/officeart/2018/2/layout/IconVerticalSolidList"/>
    <dgm:cxn modelId="{7A56B455-49C8-4303-BFC6-BE52DD96E142}" type="presParOf" srcId="{5D7E1058-6026-400D-8897-14050E6B8791}" destId="{4B41BFCA-A496-42BB-BA0F-7441379B110E}" srcOrd="0" destOrd="0" presId="urn:microsoft.com/office/officeart/2018/2/layout/IconVerticalSolidList"/>
    <dgm:cxn modelId="{E756A643-045D-497F-BC9B-81462CE26332}" type="presParOf" srcId="{5D7E1058-6026-400D-8897-14050E6B8791}" destId="{5093A51B-6DDA-4FEF-B7C0-8A24995B0FD3}" srcOrd="1" destOrd="0" presId="urn:microsoft.com/office/officeart/2018/2/layout/IconVerticalSolidList"/>
    <dgm:cxn modelId="{489F56BE-BEAA-44EB-BC89-CA938E405385}" type="presParOf" srcId="{5D7E1058-6026-400D-8897-14050E6B8791}" destId="{C2BB0811-6FB0-473F-B507-629C6B38F1AC}" srcOrd="2" destOrd="0" presId="urn:microsoft.com/office/officeart/2018/2/layout/IconVerticalSolidList"/>
    <dgm:cxn modelId="{9353DB56-FF77-4265-A9AC-2FD387CA3806}" type="presParOf" srcId="{5D7E1058-6026-400D-8897-14050E6B8791}" destId="{40DB3A7D-5DE2-4BB9-85C7-4181E873F665}" srcOrd="3" destOrd="0" presId="urn:microsoft.com/office/officeart/2018/2/layout/IconVerticalSolidList"/>
    <dgm:cxn modelId="{2E6D9D43-257D-44EF-B3D0-42169B06332B}" type="presParOf" srcId="{4C008A87-3B99-4329-88A2-22A946DCFB21}" destId="{8B348B01-7E3E-4A52-9F1D-721719A8AFB7}" srcOrd="3" destOrd="0" presId="urn:microsoft.com/office/officeart/2018/2/layout/IconVerticalSolidList"/>
    <dgm:cxn modelId="{BBE634BA-7AFB-4D33-B546-FD421BE26B19}" type="presParOf" srcId="{4C008A87-3B99-4329-88A2-22A946DCFB21}" destId="{1A94241C-8BD4-4AA3-A4D2-234738F24043}" srcOrd="4" destOrd="0" presId="urn:microsoft.com/office/officeart/2018/2/layout/IconVerticalSolidList"/>
    <dgm:cxn modelId="{046A76E1-9F52-44A3-B323-A376CF818EEB}" type="presParOf" srcId="{1A94241C-8BD4-4AA3-A4D2-234738F24043}" destId="{932D4FDF-D436-4D11-B930-D2B6E9567695}" srcOrd="0" destOrd="0" presId="urn:microsoft.com/office/officeart/2018/2/layout/IconVerticalSolidList"/>
    <dgm:cxn modelId="{8A764947-0107-45AA-B87F-E53F1BC7CA6C}" type="presParOf" srcId="{1A94241C-8BD4-4AA3-A4D2-234738F24043}" destId="{41AB7888-3648-4A89-AC83-4B1E1C908B3E}" srcOrd="1" destOrd="0" presId="urn:microsoft.com/office/officeart/2018/2/layout/IconVerticalSolidList"/>
    <dgm:cxn modelId="{D69B1C46-0539-4B28-A49C-1496AA598BBD}" type="presParOf" srcId="{1A94241C-8BD4-4AA3-A4D2-234738F24043}" destId="{C09E5161-5F88-465F-9BAC-7B9BBB598787}" srcOrd="2" destOrd="0" presId="urn:microsoft.com/office/officeart/2018/2/layout/IconVerticalSolidList"/>
    <dgm:cxn modelId="{7560F9CA-BA30-4A67-812E-BFB6E3477181}" type="presParOf" srcId="{1A94241C-8BD4-4AA3-A4D2-234738F24043}" destId="{DF69D1BD-0FE5-4512-A03E-8F5CA872F2EE}" srcOrd="3" destOrd="0" presId="urn:microsoft.com/office/officeart/2018/2/layout/IconVerticalSolidList"/>
    <dgm:cxn modelId="{29942C22-75FD-4B3C-BE3D-5529EBBC5941}" type="presParOf" srcId="{1A94241C-8BD4-4AA3-A4D2-234738F24043}" destId="{D616E8AF-1FE3-4EF7-ABA0-EF95EFC2B25B}"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E6AE5CA5-8121-45D4-894D-8F4F00CC216D}"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03148A3E-26F6-410E-99D7-05711CC905F8}">
      <dgm:prSet/>
      <dgm:spPr/>
      <dgm:t>
        <a:bodyPr/>
        <a:lstStyle/>
        <a:p>
          <a:pPr>
            <a:lnSpc>
              <a:spcPct val="100000"/>
            </a:lnSpc>
          </a:pPr>
          <a:r>
            <a:rPr lang="en-US" b="0" i="0"/>
            <a:t>Still legally responsible for the information on your tax returns.</a:t>
          </a:r>
          <a:endParaRPr lang="en-US"/>
        </a:p>
      </dgm:t>
    </dgm:pt>
    <dgm:pt modelId="{E7D1CD49-5DAD-44AB-8057-9507FFD4A889}" type="parTrans" cxnId="{D476633A-C26B-4BAE-9421-108AF45484BA}">
      <dgm:prSet/>
      <dgm:spPr/>
      <dgm:t>
        <a:bodyPr/>
        <a:lstStyle/>
        <a:p>
          <a:endParaRPr lang="en-US"/>
        </a:p>
      </dgm:t>
    </dgm:pt>
    <dgm:pt modelId="{DBBF560D-D30F-4280-97DD-5FBB2DA2073F}" type="sibTrans" cxnId="{D476633A-C26B-4BAE-9421-108AF45484BA}">
      <dgm:prSet/>
      <dgm:spPr/>
      <dgm:t>
        <a:bodyPr/>
        <a:lstStyle/>
        <a:p>
          <a:endParaRPr lang="en-US"/>
        </a:p>
      </dgm:t>
    </dgm:pt>
    <dgm:pt modelId="{1EB6C270-017D-4C29-AFF9-05829BB56821}">
      <dgm:prSet/>
      <dgm:spPr/>
      <dgm:t>
        <a:bodyPr/>
        <a:lstStyle/>
        <a:p>
          <a:pPr>
            <a:lnSpc>
              <a:spcPct val="100000"/>
            </a:lnSpc>
          </a:pPr>
          <a:r>
            <a:rPr lang="en-US" b="0" i="0"/>
            <a:t>Be wary of preparers who promise larger returns, charge fees based on the size of your refund, won’t provide you a copy, or you don’t know if they will exist in the future.</a:t>
          </a:r>
          <a:endParaRPr lang="en-US"/>
        </a:p>
      </dgm:t>
    </dgm:pt>
    <dgm:pt modelId="{D8BDB746-171E-4992-9339-27D19875AA4F}" type="parTrans" cxnId="{65DF5FC2-F2EB-44AC-95D0-882649688AC6}">
      <dgm:prSet/>
      <dgm:spPr/>
      <dgm:t>
        <a:bodyPr/>
        <a:lstStyle/>
        <a:p>
          <a:endParaRPr lang="en-US"/>
        </a:p>
      </dgm:t>
    </dgm:pt>
    <dgm:pt modelId="{706689E0-E723-4FB8-BD02-FD5994CFFD11}" type="sibTrans" cxnId="{65DF5FC2-F2EB-44AC-95D0-882649688AC6}">
      <dgm:prSet/>
      <dgm:spPr/>
      <dgm:t>
        <a:bodyPr/>
        <a:lstStyle/>
        <a:p>
          <a:endParaRPr lang="en-US"/>
        </a:p>
      </dgm:t>
    </dgm:pt>
    <dgm:pt modelId="{FFDE1C8C-2C44-4581-AFDD-B505550F0E31}">
      <dgm:prSet/>
      <dgm:spPr/>
      <dgm:t>
        <a:bodyPr/>
        <a:lstStyle/>
        <a:p>
          <a:pPr>
            <a:lnSpc>
              <a:spcPct val="100000"/>
            </a:lnSpc>
          </a:pPr>
          <a:r>
            <a:rPr lang="en-US" b="0" i="0"/>
            <a:t>Make sure the preparer has a PTIN (Preparer Tax Identification Number)</a:t>
          </a:r>
          <a:endParaRPr lang="en-US"/>
        </a:p>
      </dgm:t>
    </dgm:pt>
    <dgm:pt modelId="{5B78D6C8-503D-47F9-AE4A-F92AB327E383}" type="parTrans" cxnId="{B0D2937A-10F3-42B8-AE6E-C6A92BE839AE}">
      <dgm:prSet/>
      <dgm:spPr/>
      <dgm:t>
        <a:bodyPr/>
        <a:lstStyle/>
        <a:p>
          <a:endParaRPr lang="en-US"/>
        </a:p>
      </dgm:t>
    </dgm:pt>
    <dgm:pt modelId="{5E33DDD6-AD2C-46D1-92E9-B979952116C6}" type="sibTrans" cxnId="{B0D2937A-10F3-42B8-AE6E-C6A92BE839AE}">
      <dgm:prSet/>
      <dgm:spPr/>
      <dgm:t>
        <a:bodyPr/>
        <a:lstStyle/>
        <a:p>
          <a:endParaRPr lang="en-US"/>
        </a:p>
      </dgm:t>
    </dgm:pt>
    <dgm:pt modelId="{EFA65622-6012-423F-AEC4-AC340990483B}">
      <dgm:prSet/>
      <dgm:spPr/>
      <dgm:t>
        <a:bodyPr/>
        <a:lstStyle/>
        <a:p>
          <a:pPr>
            <a:lnSpc>
              <a:spcPct val="100000"/>
            </a:lnSpc>
          </a:pPr>
          <a:r>
            <a:rPr lang="en-US" b="0" i="0"/>
            <a:t>Three types of preparers:</a:t>
          </a:r>
          <a:endParaRPr lang="en-US"/>
        </a:p>
      </dgm:t>
    </dgm:pt>
    <dgm:pt modelId="{E5DAF7D8-0854-4DD8-B66A-C9E2BC617FF0}" type="parTrans" cxnId="{8EF76A6F-99A3-42B3-AE0C-ED8E10435425}">
      <dgm:prSet/>
      <dgm:spPr/>
      <dgm:t>
        <a:bodyPr/>
        <a:lstStyle/>
        <a:p>
          <a:endParaRPr lang="en-US"/>
        </a:p>
      </dgm:t>
    </dgm:pt>
    <dgm:pt modelId="{52DC7CCA-C567-42BE-ACAB-3D8EB368A5C8}" type="sibTrans" cxnId="{8EF76A6F-99A3-42B3-AE0C-ED8E10435425}">
      <dgm:prSet/>
      <dgm:spPr/>
      <dgm:t>
        <a:bodyPr/>
        <a:lstStyle/>
        <a:p>
          <a:endParaRPr lang="en-US"/>
        </a:p>
      </dgm:t>
    </dgm:pt>
    <dgm:pt modelId="{2A4461D2-9EAD-443E-9E15-5F426DE7FA55}">
      <dgm:prSet/>
      <dgm:spPr/>
      <dgm:t>
        <a:bodyPr/>
        <a:lstStyle/>
        <a:p>
          <a:pPr>
            <a:lnSpc>
              <a:spcPct val="100000"/>
            </a:lnSpc>
          </a:pPr>
          <a:r>
            <a:rPr lang="en-US" b="0" i="0"/>
            <a:t>Enrolled agents</a:t>
          </a:r>
          <a:endParaRPr lang="en-US"/>
        </a:p>
      </dgm:t>
    </dgm:pt>
    <dgm:pt modelId="{038D0CA1-572E-464E-B2C5-E2B51829D362}" type="parTrans" cxnId="{FECEE3A4-BF1B-4BF4-ABBB-3150EF6A3774}">
      <dgm:prSet/>
      <dgm:spPr/>
      <dgm:t>
        <a:bodyPr/>
        <a:lstStyle/>
        <a:p>
          <a:endParaRPr lang="en-US"/>
        </a:p>
      </dgm:t>
    </dgm:pt>
    <dgm:pt modelId="{FB5C5A0C-B89D-46FD-9901-88FF2D35FE05}" type="sibTrans" cxnId="{FECEE3A4-BF1B-4BF4-ABBB-3150EF6A3774}">
      <dgm:prSet/>
      <dgm:spPr/>
      <dgm:t>
        <a:bodyPr/>
        <a:lstStyle/>
        <a:p>
          <a:endParaRPr lang="en-US"/>
        </a:p>
      </dgm:t>
    </dgm:pt>
    <dgm:pt modelId="{D7C4A4D2-FD29-4ACE-A6B9-7D8433D00EEE}">
      <dgm:prSet/>
      <dgm:spPr/>
      <dgm:t>
        <a:bodyPr/>
        <a:lstStyle/>
        <a:p>
          <a:pPr>
            <a:lnSpc>
              <a:spcPct val="100000"/>
            </a:lnSpc>
          </a:pPr>
          <a:r>
            <a:rPr lang="en-US" b="0" i="0"/>
            <a:t>CPAs</a:t>
          </a:r>
          <a:endParaRPr lang="en-US"/>
        </a:p>
      </dgm:t>
    </dgm:pt>
    <dgm:pt modelId="{BDF9E1E1-4AB9-4A5F-BEBE-22C891E58C94}" type="parTrans" cxnId="{F3F7E540-4902-4862-B7BB-BC0FC055F478}">
      <dgm:prSet/>
      <dgm:spPr/>
      <dgm:t>
        <a:bodyPr/>
        <a:lstStyle/>
        <a:p>
          <a:endParaRPr lang="en-US"/>
        </a:p>
      </dgm:t>
    </dgm:pt>
    <dgm:pt modelId="{FAEAA9AF-2BC0-4AAB-A36E-1FAABC1DE7F3}" type="sibTrans" cxnId="{F3F7E540-4902-4862-B7BB-BC0FC055F478}">
      <dgm:prSet/>
      <dgm:spPr/>
      <dgm:t>
        <a:bodyPr/>
        <a:lstStyle/>
        <a:p>
          <a:endParaRPr lang="en-US"/>
        </a:p>
      </dgm:t>
    </dgm:pt>
    <dgm:pt modelId="{EDE7C401-97D2-4E68-92FF-51F95EF459B5}">
      <dgm:prSet/>
      <dgm:spPr/>
      <dgm:t>
        <a:bodyPr/>
        <a:lstStyle/>
        <a:p>
          <a:pPr>
            <a:lnSpc>
              <a:spcPct val="100000"/>
            </a:lnSpc>
          </a:pPr>
          <a:r>
            <a:rPr lang="en-US" b="0" i="0"/>
            <a:t>Attorneys</a:t>
          </a:r>
          <a:endParaRPr lang="en-US"/>
        </a:p>
      </dgm:t>
    </dgm:pt>
    <dgm:pt modelId="{0C804B7E-9D19-4300-BDF6-7FF18AC9A16B}" type="parTrans" cxnId="{5661E54B-DF85-424A-B097-F6156DAC4CD8}">
      <dgm:prSet/>
      <dgm:spPr/>
      <dgm:t>
        <a:bodyPr/>
        <a:lstStyle/>
        <a:p>
          <a:endParaRPr lang="en-US"/>
        </a:p>
      </dgm:t>
    </dgm:pt>
    <dgm:pt modelId="{24C4EE98-513E-4C4A-B2D6-B4343C73232A}" type="sibTrans" cxnId="{5661E54B-DF85-424A-B097-F6156DAC4CD8}">
      <dgm:prSet/>
      <dgm:spPr/>
      <dgm:t>
        <a:bodyPr/>
        <a:lstStyle/>
        <a:p>
          <a:endParaRPr lang="en-US"/>
        </a:p>
      </dgm:t>
    </dgm:pt>
    <dgm:pt modelId="{FA89FD85-343E-47DD-95A3-722ABEBF76C6}" type="pres">
      <dgm:prSet presAssocID="{E6AE5CA5-8121-45D4-894D-8F4F00CC216D}" presName="root" presStyleCnt="0">
        <dgm:presLayoutVars>
          <dgm:dir/>
          <dgm:resizeHandles val="exact"/>
        </dgm:presLayoutVars>
      </dgm:prSet>
      <dgm:spPr/>
    </dgm:pt>
    <dgm:pt modelId="{24AC12CF-BE36-47B0-81DB-B46FE67D59B9}" type="pres">
      <dgm:prSet presAssocID="{03148A3E-26F6-410E-99D7-05711CC905F8}" presName="compNode" presStyleCnt="0"/>
      <dgm:spPr/>
    </dgm:pt>
    <dgm:pt modelId="{6551032E-8FEA-4B47-971F-73DAB0A59E71}" type="pres">
      <dgm:prSet presAssocID="{03148A3E-26F6-410E-99D7-05711CC905F8}" presName="bgRect" presStyleLbl="bgShp" presStyleIdx="0" presStyleCnt="4"/>
      <dgm:spPr/>
    </dgm:pt>
    <dgm:pt modelId="{D7FEE3F8-84B3-4829-BFD5-945386C81410}" type="pres">
      <dgm:prSet presAssocID="{03148A3E-26F6-410E-99D7-05711CC905F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oney"/>
        </a:ext>
      </dgm:extLst>
    </dgm:pt>
    <dgm:pt modelId="{99BD3C06-7705-4533-914C-335892D2FBFF}" type="pres">
      <dgm:prSet presAssocID="{03148A3E-26F6-410E-99D7-05711CC905F8}" presName="spaceRect" presStyleCnt="0"/>
      <dgm:spPr/>
    </dgm:pt>
    <dgm:pt modelId="{6E5549E9-E604-43EE-A3D6-1DDBCC8C7CC9}" type="pres">
      <dgm:prSet presAssocID="{03148A3E-26F6-410E-99D7-05711CC905F8}" presName="parTx" presStyleLbl="revTx" presStyleIdx="0" presStyleCnt="5">
        <dgm:presLayoutVars>
          <dgm:chMax val="0"/>
          <dgm:chPref val="0"/>
        </dgm:presLayoutVars>
      </dgm:prSet>
      <dgm:spPr/>
    </dgm:pt>
    <dgm:pt modelId="{5F9562B2-5988-492C-81EF-B02FD58B43F5}" type="pres">
      <dgm:prSet presAssocID="{DBBF560D-D30F-4280-97DD-5FBB2DA2073F}" presName="sibTrans" presStyleCnt="0"/>
      <dgm:spPr/>
    </dgm:pt>
    <dgm:pt modelId="{5A9591CA-A302-4CC4-BCC0-76944EEB86A7}" type="pres">
      <dgm:prSet presAssocID="{1EB6C270-017D-4C29-AFF9-05829BB56821}" presName="compNode" presStyleCnt="0"/>
      <dgm:spPr/>
    </dgm:pt>
    <dgm:pt modelId="{48FE3FB3-961D-4720-8679-9E866572877D}" type="pres">
      <dgm:prSet presAssocID="{1EB6C270-017D-4C29-AFF9-05829BB56821}" presName="bgRect" presStyleLbl="bgShp" presStyleIdx="1" presStyleCnt="4"/>
      <dgm:spPr/>
    </dgm:pt>
    <dgm:pt modelId="{116250A4-A7A8-47DE-9208-62544DC097BB}" type="pres">
      <dgm:prSet presAssocID="{1EB6C270-017D-4C29-AFF9-05829BB5682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ollar"/>
        </a:ext>
      </dgm:extLst>
    </dgm:pt>
    <dgm:pt modelId="{67EE9BB3-3E4F-407C-96D4-316334D41312}" type="pres">
      <dgm:prSet presAssocID="{1EB6C270-017D-4C29-AFF9-05829BB56821}" presName="spaceRect" presStyleCnt="0"/>
      <dgm:spPr/>
    </dgm:pt>
    <dgm:pt modelId="{5B96EBE0-F993-42AE-BA6A-AF4088F2CA08}" type="pres">
      <dgm:prSet presAssocID="{1EB6C270-017D-4C29-AFF9-05829BB56821}" presName="parTx" presStyleLbl="revTx" presStyleIdx="1" presStyleCnt="5">
        <dgm:presLayoutVars>
          <dgm:chMax val="0"/>
          <dgm:chPref val="0"/>
        </dgm:presLayoutVars>
      </dgm:prSet>
      <dgm:spPr/>
    </dgm:pt>
    <dgm:pt modelId="{BA2451D5-59E9-4C9D-BB69-FBE70B9C9A63}" type="pres">
      <dgm:prSet presAssocID="{706689E0-E723-4FB8-BD02-FD5994CFFD11}" presName="sibTrans" presStyleCnt="0"/>
      <dgm:spPr/>
    </dgm:pt>
    <dgm:pt modelId="{5A89CD3D-1742-4B3B-B936-F5531A409200}" type="pres">
      <dgm:prSet presAssocID="{FFDE1C8C-2C44-4581-AFDD-B505550F0E31}" presName="compNode" presStyleCnt="0"/>
      <dgm:spPr/>
    </dgm:pt>
    <dgm:pt modelId="{565061AD-42E8-4549-8FB3-C8698849E393}" type="pres">
      <dgm:prSet presAssocID="{FFDE1C8C-2C44-4581-AFDD-B505550F0E31}" presName="bgRect" presStyleLbl="bgShp" presStyleIdx="2" presStyleCnt="4"/>
      <dgm:spPr/>
    </dgm:pt>
    <dgm:pt modelId="{24DAA904-5510-4C9C-B724-3FE3E86C4B32}" type="pres">
      <dgm:prSet presAssocID="{FFDE1C8C-2C44-4581-AFDD-B505550F0E3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Employee Badge"/>
        </a:ext>
      </dgm:extLst>
    </dgm:pt>
    <dgm:pt modelId="{472D3244-8B15-43FD-924A-C12B107BC2E6}" type="pres">
      <dgm:prSet presAssocID="{FFDE1C8C-2C44-4581-AFDD-B505550F0E31}" presName="spaceRect" presStyleCnt="0"/>
      <dgm:spPr/>
    </dgm:pt>
    <dgm:pt modelId="{FD5DBD82-1E00-492B-B236-219A7A106D30}" type="pres">
      <dgm:prSet presAssocID="{FFDE1C8C-2C44-4581-AFDD-B505550F0E31}" presName="parTx" presStyleLbl="revTx" presStyleIdx="2" presStyleCnt="5">
        <dgm:presLayoutVars>
          <dgm:chMax val="0"/>
          <dgm:chPref val="0"/>
        </dgm:presLayoutVars>
      </dgm:prSet>
      <dgm:spPr/>
    </dgm:pt>
    <dgm:pt modelId="{A6AE841C-B899-4FEF-B8B6-2A243FCEF3DA}" type="pres">
      <dgm:prSet presAssocID="{5E33DDD6-AD2C-46D1-92E9-B979952116C6}" presName="sibTrans" presStyleCnt="0"/>
      <dgm:spPr/>
    </dgm:pt>
    <dgm:pt modelId="{75C2983C-3103-41C5-9C61-738001358183}" type="pres">
      <dgm:prSet presAssocID="{EFA65622-6012-423F-AEC4-AC340990483B}" presName="compNode" presStyleCnt="0"/>
      <dgm:spPr/>
    </dgm:pt>
    <dgm:pt modelId="{2A6F945B-1299-4906-B5DC-B9F0FD4D430C}" type="pres">
      <dgm:prSet presAssocID="{EFA65622-6012-423F-AEC4-AC340990483B}" presName="bgRect" presStyleLbl="bgShp" presStyleIdx="3" presStyleCnt="4"/>
      <dgm:spPr/>
    </dgm:pt>
    <dgm:pt modelId="{B749BA05-CC2B-485C-A3DF-8A039325D3FA}" type="pres">
      <dgm:prSet presAssocID="{EFA65622-6012-423F-AEC4-AC340990483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ooks"/>
        </a:ext>
      </dgm:extLst>
    </dgm:pt>
    <dgm:pt modelId="{00D8A2D6-3FFE-4748-B580-378BD21B1321}" type="pres">
      <dgm:prSet presAssocID="{EFA65622-6012-423F-AEC4-AC340990483B}" presName="spaceRect" presStyleCnt="0"/>
      <dgm:spPr/>
    </dgm:pt>
    <dgm:pt modelId="{E13C6F22-ED4A-4574-A471-B0C9EF95CA23}" type="pres">
      <dgm:prSet presAssocID="{EFA65622-6012-423F-AEC4-AC340990483B}" presName="parTx" presStyleLbl="revTx" presStyleIdx="3" presStyleCnt="5">
        <dgm:presLayoutVars>
          <dgm:chMax val="0"/>
          <dgm:chPref val="0"/>
        </dgm:presLayoutVars>
      </dgm:prSet>
      <dgm:spPr/>
    </dgm:pt>
    <dgm:pt modelId="{2DDB3FEE-A80B-4AD3-A02E-8B743657BD5B}" type="pres">
      <dgm:prSet presAssocID="{EFA65622-6012-423F-AEC4-AC340990483B}" presName="desTx" presStyleLbl="revTx" presStyleIdx="4" presStyleCnt="5">
        <dgm:presLayoutVars/>
      </dgm:prSet>
      <dgm:spPr/>
    </dgm:pt>
  </dgm:ptLst>
  <dgm:cxnLst>
    <dgm:cxn modelId="{D476633A-C26B-4BAE-9421-108AF45484BA}" srcId="{E6AE5CA5-8121-45D4-894D-8F4F00CC216D}" destId="{03148A3E-26F6-410E-99D7-05711CC905F8}" srcOrd="0" destOrd="0" parTransId="{E7D1CD49-5DAD-44AB-8057-9507FFD4A889}" sibTransId="{DBBF560D-D30F-4280-97DD-5FBB2DA2073F}"/>
    <dgm:cxn modelId="{F3F7E540-4902-4862-B7BB-BC0FC055F478}" srcId="{EFA65622-6012-423F-AEC4-AC340990483B}" destId="{D7C4A4D2-FD29-4ACE-A6B9-7D8433D00EEE}" srcOrd="1" destOrd="0" parTransId="{BDF9E1E1-4AB9-4A5F-BEBE-22C891E58C94}" sibTransId="{FAEAA9AF-2BC0-4AAB-A36E-1FAABC1DE7F3}"/>
    <dgm:cxn modelId="{5661E54B-DF85-424A-B097-F6156DAC4CD8}" srcId="{EFA65622-6012-423F-AEC4-AC340990483B}" destId="{EDE7C401-97D2-4E68-92FF-51F95EF459B5}" srcOrd="2" destOrd="0" parTransId="{0C804B7E-9D19-4300-BDF6-7FF18AC9A16B}" sibTransId="{24C4EE98-513E-4C4A-B2D6-B4343C73232A}"/>
    <dgm:cxn modelId="{8EF76A6F-99A3-42B3-AE0C-ED8E10435425}" srcId="{E6AE5CA5-8121-45D4-894D-8F4F00CC216D}" destId="{EFA65622-6012-423F-AEC4-AC340990483B}" srcOrd="3" destOrd="0" parTransId="{E5DAF7D8-0854-4DD8-B66A-C9E2BC617FF0}" sibTransId="{52DC7CCA-C567-42BE-ACAB-3D8EB368A5C8}"/>
    <dgm:cxn modelId="{253E5A71-5BA4-4FB5-95B3-49A837AF828A}" type="presOf" srcId="{EDE7C401-97D2-4E68-92FF-51F95EF459B5}" destId="{2DDB3FEE-A80B-4AD3-A02E-8B743657BD5B}" srcOrd="0" destOrd="2" presId="urn:microsoft.com/office/officeart/2018/2/layout/IconVerticalSolidList"/>
    <dgm:cxn modelId="{ED36C078-C594-4B16-BE77-424910584AF5}" type="presOf" srcId="{03148A3E-26F6-410E-99D7-05711CC905F8}" destId="{6E5549E9-E604-43EE-A3D6-1DDBCC8C7CC9}" srcOrd="0" destOrd="0" presId="urn:microsoft.com/office/officeart/2018/2/layout/IconVerticalSolidList"/>
    <dgm:cxn modelId="{B0D2937A-10F3-42B8-AE6E-C6A92BE839AE}" srcId="{E6AE5CA5-8121-45D4-894D-8F4F00CC216D}" destId="{FFDE1C8C-2C44-4581-AFDD-B505550F0E31}" srcOrd="2" destOrd="0" parTransId="{5B78D6C8-503D-47F9-AE4A-F92AB327E383}" sibTransId="{5E33DDD6-AD2C-46D1-92E9-B979952116C6}"/>
    <dgm:cxn modelId="{0D16137F-6746-4602-8332-CCE2445E1A7D}" type="presOf" srcId="{D7C4A4D2-FD29-4ACE-A6B9-7D8433D00EEE}" destId="{2DDB3FEE-A80B-4AD3-A02E-8B743657BD5B}" srcOrd="0" destOrd="1" presId="urn:microsoft.com/office/officeart/2018/2/layout/IconVerticalSolidList"/>
    <dgm:cxn modelId="{FECEE3A4-BF1B-4BF4-ABBB-3150EF6A3774}" srcId="{EFA65622-6012-423F-AEC4-AC340990483B}" destId="{2A4461D2-9EAD-443E-9E15-5F426DE7FA55}" srcOrd="0" destOrd="0" parTransId="{038D0CA1-572E-464E-B2C5-E2B51829D362}" sibTransId="{FB5C5A0C-B89D-46FD-9901-88FF2D35FE05}"/>
    <dgm:cxn modelId="{F22717A6-AEBF-4A5D-A7CE-3A961A788BA3}" type="presOf" srcId="{1EB6C270-017D-4C29-AFF9-05829BB56821}" destId="{5B96EBE0-F993-42AE-BA6A-AF4088F2CA08}" srcOrd="0" destOrd="0" presId="urn:microsoft.com/office/officeart/2018/2/layout/IconVerticalSolidList"/>
    <dgm:cxn modelId="{F732EDA9-0FB3-4E8C-87CC-F6A27E27D97D}" type="presOf" srcId="{EFA65622-6012-423F-AEC4-AC340990483B}" destId="{E13C6F22-ED4A-4574-A471-B0C9EF95CA23}" srcOrd="0" destOrd="0" presId="urn:microsoft.com/office/officeart/2018/2/layout/IconVerticalSolidList"/>
    <dgm:cxn modelId="{E909FDAF-DBB8-46E4-936C-39805A9BDA3A}" type="presOf" srcId="{FFDE1C8C-2C44-4581-AFDD-B505550F0E31}" destId="{FD5DBD82-1E00-492B-B236-219A7A106D30}" srcOrd="0" destOrd="0" presId="urn:microsoft.com/office/officeart/2018/2/layout/IconVerticalSolidList"/>
    <dgm:cxn modelId="{65DF5FC2-F2EB-44AC-95D0-882649688AC6}" srcId="{E6AE5CA5-8121-45D4-894D-8F4F00CC216D}" destId="{1EB6C270-017D-4C29-AFF9-05829BB56821}" srcOrd="1" destOrd="0" parTransId="{D8BDB746-171E-4992-9339-27D19875AA4F}" sibTransId="{706689E0-E723-4FB8-BD02-FD5994CFFD11}"/>
    <dgm:cxn modelId="{AF69DCC2-A174-4397-9A40-32E15C727611}" type="presOf" srcId="{E6AE5CA5-8121-45D4-894D-8F4F00CC216D}" destId="{FA89FD85-343E-47DD-95A3-722ABEBF76C6}" srcOrd="0" destOrd="0" presId="urn:microsoft.com/office/officeart/2018/2/layout/IconVerticalSolidList"/>
    <dgm:cxn modelId="{2E1463F9-1BF9-41A6-AB5B-73C9DD31D37C}" type="presOf" srcId="{2A4461D2-9EAD-443E-9E15-5F426DE7FA55}" destId="{2DDB3FEE-A80B-4AD3-A02E-8B743657BD5B}" srcOrd="0" destOrd="0" presId="urn:microsoft.com/office/officeart/2018/2/layout/IconVerticalSolidList"/>
    <dgm:cxn modelId="{0BD38448-EC49-4E11-968E-A3F3B812CA0B}" type="presParOf" srcId="{FA89FD85-343E-47DD-95A3-722ABEBF76C6}" destId="{24AC12CF-BE36-47B0-81DB-B46FE67D59B9}" srcOrd="0" destOrd="0" presId="urn:microsoft.com/office/officeart/2018/2/layout/IconVerticalSolidList"/>
    <dgm:cxn modelId="{59B9F201-417C-4BFC-ABDF-E4CE3298A363}" type="presParOf" srcId="{24AC12CF-BE36-47B0-81DB-B46FE67D59B9}" destId="{6551032E-8FEA-4B47-971F-73DAB0A59E71}" srcOrd="0" destOrd="0" presId="urn:microsoft.com/office/officeart/2018/2/layout/IconVerticalSolidList"/>
    <dgm:cxn modelId="{B7B36C75-D46D-4125-A68A-F320B9E95C9F}" type="presParOf" srcId="{24AC12CF-BE36-47B0-81DB-B46FE67D59B9}" destId="{D7FEE3F8-84B3-4829-BFD5-945386C81410}" srcOrd="1" destOrd="0" presId="urn:microsoft.com/office/officeart/2018/2/layout/IconVerticalSolidList"/>
    <dgm:cxn modelId="{5E6CC15B-DF62-46A8-9772-DB4B133073BB}" type="presParOf" srcId="{24AC12CF-BE36-47B0-81DB-B46FE67D59B9}" destId="{99BD3C06-7705-4533-914C-335892D2FBFF}" srcOrd="2" destOrd="0" presId="urn:microsoft.com/office/officeart/2018/2/layout/IconVerticalSolidList"/>
    <dgm:cxn modelId="{DA7CE1FB-1D69-485C-A7A9-24F689C38ECE}" type="presParOf" srcId="{24AC12CF-BE36-47B0-81DB-B46FE67D59B9}" destId="{6E5549E9-E604-43EE-A3D6-1DDBCC8C7CC9}" srcOrd="3" destOrd="0" presId="urn:microsoft.com/office/officeart/2018/2/layout/IconVerticalSolidList"/>
    <dgm:cxn modelId="{075D4317-6962-4BFA-844D-033E55E7F340}" type="presParOf" srcId="{FA89FD85-343E-47DD-95A3-722ABEBF76C6}" destId="{5F9562B2-5988-492C-81EF-B02FD58B43F5}" srcOrd="1" destOrd="0" presId="urn:microsoft.com/office/officeart/2018/2/layout/IconVerticalSolidList"/>
    <dgm:cxn modelId="{B2FAE093-BA20-447A-B1B4-5E78A811E8F3}" type="presParOf" srcId="{FA89FD85-343E-47DD-95A3-722ABEBF76C6}" destId="{5A9591CA-A302-4CC4-BCC0-76944EEB86A7}" srcOrd="2" destOrd="0" presId="urn:microsoft.com/office/officeart/2018/2/layout/IconVerticalSolidList"/>
    <dgm:cxn modelId="{42618365-6498-4AA1-BBDA-97DD1A43C3CD}" type="presParOf" srcId="{5A9591CA-A302-4CC4-BCC0-76944EEB86A7}" destId="{48FE3FB3-961D-4720-8679-9E866572877D}" srcOrd="0" destOrd="0" presId="urn:microsoft.com/office/officeart/2018/2/layout/IconVerticalSolidList"/>
    <dgm:cxn modelId="{8F4FC0A5-7FD9-4A46-BF61-129A72877F56}" type="presParOf" srcId="{5A9591CA-A302-4CC4-BCC0-76944EEB86A7}" destId="{116250A4-A7A8-47DE-9208-62544DC097BB}" srcOrd="1" destOrd="0" presId="urn:microsoft.com/office/officeart/2018/2/layout/IconVerticalSolidList"/>
    <dgm:cxn modelId="{406E8D90-268E-4BC9-8684-A875C6D98032}" type="presParOf" srcId="{5A9591CA-A302-4CC4-BCC0-76944EEB86A7}" destId="{67EE9BB3-3E4F-407C-96D4-316334D41312}" srcOrd="2" destOrd="0" presId="urn:microsoft.com/office/officeart/2018/2/layout/IconVerticalSolidList"/>
    <dgm:cxn modelId="{4E23A35E-60FC-48AD-9C59-75977854C8FC}" type="presParOf" srcId="{5A9591CA-A302-4CC4-BCC0-76944EEB86A7}" destId="{5B96EBE0-F993-42AE-BA6A-AF4088F2CA08}" srcOrd="3" destOrd="0" presId="urn:microsoft.com/office/officeart/2018/2/layout/IconVerticalSolidList"/>
    <dgm:cxn modelId="{7DC84B2E-EC49-4701-A8D4-356D5FCFEDD2}" type="presParOf" srcId="{FA89FD85-343E-47DD-95A3-722ABEBF76C6}" destId="{BA2451D5-59E9-4C9D-BB69-FBE70B9C9A63}" srcOrd="3" destOrd="0" presId="urn:microsoft.com/office/officeart/2018/2/layout/IconVerticalSolidList"/>
    <dgm:cxn modelId="{9BFC840A-8166-4E91-91F8-BD304AE03BA9}" type="presParOf" srcId="{FA89FD85-343E-47DD-95A3-722ABEBF76C6}" destId="{5A89CD3D-1742-4B3B-B936-F5531A409200}" srcOrd="4" destOrd="0" presId="urn:microsoft.com/office/officeart/2018/2/layout/IconVerticalSolidList"/>
    <dgm:cxn modelId="{61116EA0-C003-4F35-8005-1E7F1BCE1362}" type="presParOf" srcId="{5A89CD3D-1742-4B3B-B936-F5531A409200}" destId="{565061AD-42E8-4549-8FB3-C8698849E393}" srcOrd="0" destOrd="0" presId="urn:microsoft.com/office/officeart/2018/2/layout/IconVerticalSolidList"/>
    <dgm:cxn modelId="{13BE39CC-AD4E-4095-8B82-4D47BF3EEDB6}" type="presParOf" srcId="{5A89CD3D-1742-4B3B-B936-F5531A409200}" destId="{24DAA904-5510-4C9C-B724-3FE3E86C4B32}" srcOrd="1" destOrd="0" presId="urn:microsoft.com/office/officeart/2018/2/layout/IconVerticalSolidList"/>
    <dgm:cxn modelId="{A7DDEE7C-4E6B-48E2-9E3F-6508CD1BB2DF}" type="presParOf" srcId="{5A89CD3D-1742-4B3B-B936-F5531A409200}" destId="{472D3244-8B15-43FD-924A-C12B107BC2E6}" srcOrd="2" destOrd="0" presId="urn:microsoft.com/office/officeart/2018/2/layout/IconVerticalSolidList"/>
    <dgm:cxn modelId="{DB480B06-8A0D-47EE-829F-A514FE06BF12}" type="presParOf" srcId="{5A89CD3D-1742-4B3B-B936-F5531A409200}" destId="{FD5DBD82-1E00-492B-B236-219A7A106D30}" srcOrd="3" destOrd="0" presId="urn:microsoft.com/office/officeart/2018/2/layout/IconVerticalSolidList"/>
    <dgm:cxn modelId="{2DB965FA-C941-452A-999C-5D3EC40EC27C}" type="presParOf" srcId="{FA89FD85-343E-47DD-95A3-722ABEBF76C6}" destId="{A6AE841C-B899-4FEF-B8B6-2A243FCEF3DA}" srcOrd="5" destOrd="0" presId="urn:microsoft.com/office/officeart/2018/2/layout/IconVerticalSolidList"/>
    <dgm:cxn modelId="{716887B9-BE26-4562-9F29-E419033CD76E}" type="presParOf" srcId="{FA89FD85-343E-47DD-95A3-722ABEBF76C6}" destId="{75C2983C-3103-41C5-9C61-738001358183}" srcOrd="6" destOrd="0" presId="urn:microsoft.com/office/officeart/2018/2/layout/IconVerticalSolidList"/>
    <dgm:cxn modelId="{E6586A13-D3AA-4233-848A-4FF27802301F}" type="presParOf" srcId="{75C2983C-3103-41C5-9C61-738001358183}" destId="{2A6F945B-1299-4906-B5DC-B9F0FD4D430C}" srcOrd="0" destOrd="0" presId="urn:microsoft.com/office/officeart/2018/2/layout/IconVerticalSolidList"/>
    <dgm:cxn modelId="{65250B64-D5FA-4D6E-A979-EDBC1E52D177}" type="presParOf" srcId="{75C2983C-3103-41C5-9C61-738001358183}" destId="{B749BA05-CC2B-485C-A3DF-8A039325D3FA}" srcOrd="1" destOrd="0" presId="urn:microsoft.com/office/officeart/2018/2/layout/IconVerticalSolidList"/>
    <dgm:cxn modelId="{A5ED7581-F997-499C-BBA0-5CA381BA993E}" type="presParOf" srcId="{75C2983C-3103-41C5-9C61-738001358183}" destId="{00D8A2D6-3FFE-4748-B580-378BD21B1321}" srcOrd="2" destOrd="0" presId="urn:microsoft.com/office/officeart/2018/2/layout/IconVerticalSolidList"/>
    <dgm:cxn modelId="{A24CBB1D-CE51-4685-BE04-2E5DBC7585E1}" type="presParOf" srcId="{75C2983C-3103-41C5-9C61-738001358183}" destId="{E13C6F22-ED4A-4574-A471-B0C9EF95CA23}" srcOrd="3" destOrd="0" presId="urn:microsoft.com/office/officeart/2018/2/layout/IconVerticalSolidList"/>
    <dgm:cxn modelId="{833EADAA-6361-4C5E-B67F-BB4431806E2E}" type="presParOf" srcId="{75C2983C-3103-41C5-9C61-738001358183}" destId="{2DDB3FEE-A80B-4AD3-A02E-8B743657BD5B}"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E724077-3806-408D-BC49-27F765C9D68C}"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593AE5B0-09CD-4DF6-B9A3-394D89934BE7}">
      <dgm:prSet/>
      <dgm:spPr/>
      <dgm:t>
        <a:bodyPr/>
        <a:lstStyle/>
        <a:p>
          <a:r>
            <a:rPr lang="en-US"/>
            <a:t>Start-up Costs</a:t>
          </a:r>
        </a:p>
      </dgm:t>
    </dgm:pt>
    <dgm:pt modelId="{E7D0CE40-E9BE-448B-8129-75FA7536F571}" type="parTrans" cxnId="{55CA2F5A-D86B-4898-9856-69A462EF9520}">
      <dgm:prSet/>
      <dgm:spPr/>
      <dgm:t>
        <a:bodyPr/>
        <a:lstStyle/>
        <a:p>
          <a:endParaRPr lang="en-US"/>
        </a:p>
      </dgm:t>
    </dgm:pt>
    <dgm:pt modelId="{85356063-023D-4336-8DCA-E4E614789912}" type="sibTrans" cxnId="{55CA2F5A-D86B-4898-9856-69A462EF9520}">
      <dgm:prSet/>
      <dgm:spPr/>
      <dgm:t>
        <a:bodyPr/>
        <a:lstStyle/>
        <a:p>
          <a:endParaRPr lang="en-US"/>
        </a:p>
      </dgm:t>
    </dgm:pt>
    <dgm:pt modelId="{6BCCB8FE-6548-4239-AEE1-8C7169A3E298}">
      <dgm:prSet/>
      <dgm:spPr/>
      <dgm:t>
        <a:bodyPr/>
        <a:lstStyle/>
        <a:p>
          <a:r>
            <a:rPr lang="en-US"/>
            <a:t>Business Use of Your Home</a:t>
          </a:r>
        </a:p>
      </dgm:t>
    </dgm:pt>
    <dgm:pt modelId="{1447269A-EFE2-43E0-B871-FB3181CC5E7B}" type="parTrans" cxnId="{7C192D3E-944C-4756-A1CA-A0F9042506D3}">
      <dgm:prSet/>
      <dgm:spPr/>
      <dgm:t>
        <a:bodyPr/>
        <a:lstStyle/>
        <a:p>
          <a:endParaRPr lang="en-US"/>
        </a:p>
      </dgm:t>
    </dgm:pt>
    <dgm:pt modelId="{FBE3E691-CF99-451C-9C34-1A6A1FDAC578}" type="sibTrans" cxnId="{7C192D3E-944C-4756-A1CA-A0F9042506D3}">
      <dgm:prSet/>
      <dgm:spPr/>
      <dgm:t>
        <a:bodyPr/>
        <a:lstStyle/>
        <a:p>
          <a:endParaRPr lang="en-US"/>
        </a:p>
      </dgm:t>
    </dgm:pt>
    <dgm:pt modelId="{4A62AD69-30B1-4720-9E7D-3B4591D18B4B}">
      <dgm:prSet/>
      <dgm:spPr/>
      <dgm:t>
        <a:bodyPr/>
        <a:lstStyle/>
        <a:p>
          <a:r>
            <a:rPr lang="en-US"/>
            <a:t>Qualified Business Income (Section 199A) Deduction</a:t>
          </a:r>
        </a:p>
      </dgm:t>
    </dgm:pt>
    <dgm:pt modelId="{E0FF5930-1E89-47B4-8E30-E9619690B5C8}" type="parTrans" cxnId="{804FCB90-DE92-4A61-B378-F5E05E6E971C}">
      <dgm:prSet/>
      <dgm:spPr/>
      <dgm:t>
        <a:bodyPr/>
        <a:lstStyle/>
        <a:p>
          <a:endParaRPr lang="en-US"/>
        </a:p>
      </dgm:t>
    </dgm:pt>
    <dgm:pt modelId="{39E2A938-DBF4-418C-B7C5-243CB955045C}" type="sibTrans" cxnId="{804FCB90-DE92-4A61-B378-F5E05E6E971C}">
      <dgm:prSet/>
      <dgm:spPr/>
      <dgm:t>
        <a:bodyPr/>
        <a:lstStyle/>
        <a:p>
          <a:endParaRPr lang="en-US"/>
        </a:p>
      </dgm:t>
    </dgm:pt>
    <dgm:pt modelId="{55DC1925-EFCF-4C13-9C4A-717988E0B9B1}">
      <dgm:prSet/>
      <dgm:spPr/>
      <dgm:t>
        <a:bodyPr/>
        <a:lstStyle/>
        <a:p>
          <a:r>
            <a:rPr lang="en-US"/>
            <a:t>Travel, Meals, and Entertainment</a:t>
          </a:r>
        </a:p>
      </dgm:t>
    </dgm:pt>
    <dgm:pt modelId="{B8551CA0-C0B9-4EC6-82E0-F40211282734}" type="parTrans" cxnId="{CF5DBD98-A565-4BD2-A961-22C81A390E21}">
      <dgm:prSet/>
      <dgm:spPr/>
      <dgm:t>
        <a:bodyPr/>
        <a:lstStyle/>
        <a:p>
          <a:endParaRPr lang="en-US"/>
        </a:p>
      </dgm:t>
    </dgm:pt>
    <dgm:pt modelId="{753EA970-455C-423D-80A4-D05D962FCDC5}" type="sibTrans" cxnId="{CF5DBD98-A565-4BD2-A961-22C81A390E21}">
      <dgm:prSet/>
      <dgm:spPr/>
      <dgm:t>
        <a:bodyPr/>
        <a:lstStyle/>
        <a:p>
          <a:endParaRPr lang="en-US"/>
        </a:p>
      </dgm:t>
    </dgm:pt>
    <dgm:pt modelId="{7FECB59D-3957-4B24-9977-5CC1A9C9A392}">
      <dgm:prSet/>
      <dgm:spPr/>
      <dgm:t>
        <a:bodyPr/>
        <a:lstStyle/>
        <a:p>
          <a:r>
            <a:rPr lang="en-US"/>
            <a:t>Other Deductions on Form 1040</a:t>
          </a:r>
        </a:p>
      </dgm:t>
    </dgm:pt>
    <dgm:pt modelId="{AD11EE59-7CFB-4A6B-90D1-37E6315F23CE}" type="parTrans" cxnId="{4447D537-1394-4C86-B440-397891794A8D}">
      <dgm:prSet/>
      <dgm:spPr/>
      <dgm:t>
        <a:bodyPr/>
        <a:lstStyle/>
        <a:p>
          <a:endParaRPr lang="en-US"/>
        </a:p>
      </dgm:t>
    </dgm:pt>
    <dgm:pt modelId="{57667DB2-FAB9-414E-A3A6-91A2C8505941}" type="sibTrans" cxnId="{4447D537-1394-4C86-B440-397891794A8D}">
      <dgm:prSet/>
      <dgm:spPr/>
      <dgm:t>
        <a:bodyPr/>
        <a:lstStyle/>
        <a:p>
          <a:endParaRPr lang="en-US"/>
        </a:p>
      </dgm:t>
    </dgm:pt>
    <dgm:pt modelId="{1DBA1CB7-F376-47C3-AEB3-60F79D3769B0}" type="pres">
      <dgm:prSet presAssocID="{0E724077-3806-408D-BC49-27F765C9D68C}" presName="vert0" presStyleCnt="0">
        <dgm:presLayoutVars>
          <dgm:dir/>
          <dgm:animOne val="branch"/>
          <dgm:animLvl val="lvl"/>
        </dgm:presLayoutVars>
      </dgm:prSet>
      <dgm:spPr/>
    </dgm:pt>
    <dgm:pt modelId="{3AAE222B-97D0-48CF-9031-5434492B5D9E}" type="pres">
      <dgm:prSet presAssocID="{593AE5B0-09CD-4DF6-B9A3-394D89934BE7}" presName="thickLine" presStyleLbl="alignNode1" presStyleIdx="0" presStyleCnt="5"/>
      <dgm:spPr/>
    </dgm:pt>
    <dgm:pt modelId="{D1478FB3-0E4B-44F7-A440-BC0E6AFDF753}" type="pres">
      <dgm:prSet presAssocID="{593AE5B0-09CD-4DF6-B9A3-394D89934BE7}" presName="horz1" presStyleCnt="0"/>
      <dgm:spPr/>
    </dgm:pt>
    <dgm:pt modelId="{C88ED356-0858-4395-87C5-DC588476EF22}" type="pres">
      <dgm:prSet presAssocID="{593AE5B0-09CD-4DF6-B9A3-394D89934BE7}" presName="tx1" presStyleLbl="revTx" presStyleIdx="0" presStyleCnt="5"/>
      <dgm:spPr/>
    </dgm:pt>
    <dgm:pt modelId="{2ACBB9B4-3F5E-431F-B053-52609D2D21B8}" type="pres">
      <dgm:prSet presAssocID="{593AE5B0-09CD-4DF6-B9A3-394D89934BE7}" presName="vert1" presStyleCnt="0"/>
      <dgm:spPr/>
    </dgm:pt>
    <dgm:pt modelId="{417A34BA-35F3-4AD5-A5CA-CBC4D3970F7B}" type="pres">
      <dgm:prSet presAssocID="{6BCCB8FE-6548-4239-AEE1-8C7169A3E298}" presName="thickLine" presStyleLbl="alignNode1" presStyleIdx="1" presStyleCnt="5"/>
      <dgm:spPr/>
    </dgm:pt>
    <dgm:pt modelId="{4D6689E1-5529-408A-8725-B815EBBA2DF6}" type="pres">
      <dgm:prSet presAssocID="{6BCCB8FE-6548-4239-AEE1-8C7169A3E298}" presName="horz1" presStyleCnt="0"/>
      <dgm:spPr/>
    </dgm:pt>
    <dgm:pt modelId="{0BBC80B4-F85C-479F-B20F-E081B13C5124}" type="pres">
      <dgm:prSet presAssocID="{6BCCB8FE-6548-4239-AEE1-8C7169A3E298}" presName="tx1" presStyleLbl="revTx" presStyleIdx="1" presStyleCnt="5"/>
      <dgm:spPr/>
    </dgm:pt>
    <dgm:pt modelId="{16EF9ADE-31C0-4BA1-A48C-D58FE12CB4F1}" type="pres">
      <dgm:prSet presAssocID="{6BCCB8FE-6548-4239-AEE1-8C7169A3E298}" presName="vert1" presStyleCnt="0"/>
      <dgm:spPr/>
    </dgm:pt>
    <dgm:pt modelId="{5A4BDEE6-32C7-4845-AEEE-B2683F7D145F}" type="pres">
      <dgm:prSet presAssocID="{4A62AD69-30B1-4720-9E7D-3B4591D18B4B}" presName="thickLine" presStyleLbl="alignNode1" presStyleIdx="2" presStyleCnt="5"/>
      <dgm:spPr/>
    </dgm:pt>
    <dgm:pt modelId="{2C05C38C-CB63-40A4-81D7-94F2FED5D958}" type="pres">
      <dgm:prSet presAssocID="{4A62AD69-30B1-4720-9E7D-3B4591D18B4B}" presName="horz1" presStyleCnt="0"/>
      <dgm:spPr/>
    </dgm:pt>
    <dgm:pt modelId="{284B1A34-6082-4D02-852A-7174470A0D34}" type="pres">
      <dgm:prSet presAssocID="{4A62AD69-30B1-4720-9E7D-3B4591D18B4B}" presName="tx1" presStyleLbl="revTx" presStyleIdx="2" presStyleCnt="5"/>
      <dgm:spPr/>
    </dgm:pt>
    <dgm:pt modelId="{49FB828A-B384-462D-B31C-FD4992ADEE0B}" type="pres">
      <dgm:prSet presAssocID="{4A62AD69-30B1-4720-9E7D-3B4591D18B4B}" presName="vert1" presStyleCnt="0"/>
      <dgm:spPr/>
    </dgm:pt>
    <dgm:pt modelId="{0B728467-78D0-4EF0-A60B-6166F9C059CB}" type="pres">
      <dgm:prSet presAssocID="{55DC1925-EFCF-4C13-9C4A-717988E0B9B1}" presName="thickLine" presStyleLbl="alignNode1" presStyleIdx="3" presStyleCnt="5"/>
      <dgm:spPr/>
    </dgm:pt>
    <dgm:pt modelId="{4B6E18B1-CD99-4E57-BBB5-2E885DB75D31}" type="pres">
      <dgm:prSet presAssocID="{55DC1925-EFCF-4C13-9C4A-717988E0B9B1}" presName="horz1" presStyleCnt="0"/>
      <dgm:spPr/>
    </dgm:pt>
    <dgm:pt modelId="{2DEBD39E-7B82-4B74-8CD1-44C14BEC0836}" type="pres">
      <dgm:prSet presAssocID="{55DC1925-EFCF-4C13-9C4A-717988E0B9B1}" presName="tx1" presStyleLbl="revTx" presStyleIdx="3" presStyleCnt="5"/>
      <dgm:spPr/>
    </dgm:pt>
    <dgm:pt modelId="{4DC6BBEF-4678-4ECF-B945-AA0CF06DD9B4}" type="pres">
      <dgm:prSet presAssocID="{55DC1925-EFCF-4C13-9C4A-717988E0B9B1}" presName="vert1" presStyleCnt="0"/>
      <dgm:spPr/>
    </dgm:pt>
    <dgm:pt modelId="{86CBC47D-2462-4767-8D43-F35EBF0A1A46}" type="pres">
      <dgm:prSet presAssocID="{7FECB59D-3957-4B24-9977-5CC1A9C9A392}" presName="thickLine" presStyleLbl="alignNode1" presStyleIdx="4" presStyleCnt="5"/>
      <dgm:spPr/>
    </dgm:pt>
    <dgm:pt modelId="{E532DBD0-F338-4E12-84E2-F432E7CD1BB7}" type="pres">
      <dgm:prSet presAssocID="{7FECB59D-3957-4B24-9977-5CC1A9C9A392}" presName="horz1" presStyleCnt="0"/>
      <dgm:spPr/>
    </dgm:pt>
    <dgm:pt modelId="{A8533A1F-B159-40B2-A31C-6B34ACC0CEE8}" type="pres">
      <dgm:prSet presAssocID="{7FECB59D-3957-4B24-9977-5CC1A9C9A392}" presName="tx1" presStyleLbl="revTx" presStyleIdx="4" presStyleCnt="5"/>
      <dgm:spPr/>
    </dgm:pt>
    <dgm:pt modelId="{ADB59E59-A43B-41D8-9CCB-C81428331EE3}" type="pres">
      <dgm:prSet presAssocID="{7FECB59D-3957-4B24-9977-5CC1A9C9A392}" presName="vert1" presStyleCnt="0"/>
      <dgm:spPr/>
    </dgm:pt>
  </dgm:ptLst>
  <dgm:cxnLst>
    <dgm:cxn modelId="{D21B4F2B-72A6-4A72-B3EA-A9D1D49F2D5C}" type="presOf" srcId="{7FECB59D-3957-4B24-9977-5CC1A9C9A392}" destId="{A8533A1F-B159-40B2-A31C-6B34ACC0CEE8}" srcOrd="0" destOrd="0" presId="urn:microsoft.com/office/officeart/2008/layout/LinedList"/>
    <dgm:cxn modelId="{2493DF32-F898-4930-A044-B67554760F90}" type="presOf" srcId="{0E724077-3806-408D-BC49-27F765C9D68C}" destId="{1DBA1CB7-F376-47C3-AEB3-60F79D3769B0}" srcOrd="0" destOrd="0" presId="urn:microsoft.com/office/officeart/2008/layout/LinedList"/>
    <dgm:cxn modelId="{4447D537-1394-4C86-B440-397891794A8D}" srcId="{0E724077-3806-408D-BC49-27F765C9D68C}" destId="{7FECB59D-3957-4B24-9977-5CC1A9C9A392}" srcOrd="4" destOrd="0" parTransId="{AD11EE59-7CFB-4A6B-90D1-37E6315F23CE}" sibTransId="{57667DB2-FAB9-414E-A3A6-91A2C8505941}"/>
    <dgm:cxn modelId="{7C192D3E-944C-4756-A1CA-A0F9042506D3}" srcId="{0E724077-3806-408D-BC49-27F765C9D68C}" destId="{6BCCB8FE-6548-4239-AEE1-8C7169A3E298}" srcOrd="1" destOrd="0" parTransId="{1447269A-EFE2-43E0-B871-FB3181CC5E7B}" sibTransId="{FBE3E691-CF99-451C-9C34-1A6A1FDAC578}"/>
    <dgm:cxn modelId="{C2B75947-8809-47EC-A3A4-95734A3A555D}" type="presOf" srcId="{4A62AD69-30B1-4720-9E7D-3B4591D18B4B}" destId="{284B1A34-6082-4D02-852A-7174470A0D34}" srcOrd="0" destOrd="0" presId="urn:microsoft.com/office/officeart/2008/layout/LinedList"/>
    <dgm:cxn modelId="{55CA2F5A-D86B-4898-9856-69A462EF9520}" srcId="{0E724077-3806-408D-BC49-27F765C9D68C}" destId="{593AE5B0-09CD-4DF6-B9A3-394D89934BE7}" srcOrd="0" destOrd="0" parTransId="{E7D0CE40-E9BE-448B-8129-75FA7536F571}" sibTransId="{85356063-023D-4336-8DCA-E4E614789912}"/>
    <dgm:cxn modelId="{0294AD7B-1705-4B55-A72A-71F32DC0A5D1}" type="presOf" srcId="{593AE5B0-09CD-4DF6-B9A3-394D89934BE7}" destId="{C88ED356-0858-4395-87C5-DC588476EF22}" srcOrd="0" destOrd="0" presId="urn:microsoft.com/office/officeart/2008/layout/LinedList"/>
    <dgm:cxn modelId="{804FCB90-DE92-4A61-B378-F5E05E6E971C}" srcId="{0E724077-3806-408D-BC49-27F765C9D68C}" destId="{4A62AD69-30B1-4720-9E7D-3B4591D18B4B}" srcOrd="2" destOrd="0" parTransId="{E0FF5930-1E89-47B4-8E30-E9619690B5C8}" sibTransId="{39E2A938-DBF4-418C-B7C5-243CB955045C}"/>
    <dgm:cxn modelId="{34FA0995-C830-4E52-913D-0003F08F3CD5}" type="presOf" srcId="{6BCCB8FE-6548-4239-AEE1-8C7169A3E298}" destId="{0BBC80B4-F85C-479F-B20F-E081B13C5124}" srcOrd="0" destOrd="0" presId="urn:microsoft.com/office/officeart/2008/layout/LinedList"/>
    <dgm:cxn modelId="{CF5DBD98-A565-4BD2-A961-22C81A390E21}" srcId="{0E724077-3806-408D-BC49-27F765C9D68C}" destId="{55DC1925-EFCF-4C13-9C4A-717988E0B9B1}" srcOrd="3" destOrd="0" parTransId="{B8551CA0-C0B9-4EC6-82E0-F40211282734}" sibTransId="{753EA970-455C-423D-80A4-D05D962FCDC5}"/>
    <dgm:cxn modelId="{3BA1D5D8-045F-46DF-82DD-C0BF70BE1F80}" type="presOf" srcId="{55DC1925-EFCF-4C13-9C4A-717988E0B9B1}" destId="{2DEBD39E-7B82-4B74-8CD1-44C14BEC0836}" srcOrd="0" destOrd="0" presId="urn:microsoft.com/office/officeart/2008/layout/LinedList"/>
    <dgm:cxn modelId="{56A82A11-0083-48AE-9536-75919A93A510}" type="presParOf" srcId="{1DBA1CB7-F376-47C3-AEB3-60F79D3769B0}" destId="{3AAE222B-97D0-48CF-9031-5434492B5D9E}" srcOrd="0" destOrd="0" presId="urn:microsoft.com/office/officeart/2008/layout/LinedList"/>
    <dgm:cxn modelId="{C8B40FA6-94F0-4CE6-92E0-05AC1FB85343}" type="presParOf" srcId="{1DBA1CB7-F376-47C3-AEB3-60F79D3769B0}" destId="{D1478FB3-0E4B-44F7-A440-BC0E6AFDF753}" srcOrd="1" destOrd="0" presId="urn:microsoft.com/office/officeart/2008/layout/LinedList"/>
    <dgm:cxn modelId="{4A4BDEAE-62BB-4DFC-BD18-20368D565EEC}" type="presParOf" srcId="{D1478FB3-0E4B-44F7-A440-BC0E6AFDF753}" destId="{C88ED356-0858-4395-87C5-DC588476EF22}" srcOrd="0" destOrd="0" presId="urn:microsoft.com/office/officeart/2008/layout/LinedList"/>
    <dgm:cxn modelId="{4694D915-8E92-415F-824E-160076120D01}" type="presParOf" srcId="{D1478FB3-0E4B-44F7-A440-BC0E6AFDF753}" destId="{2ACBB9B4-3F5E-431F-B053-52609D2D21B8}" srcOrd="1" destOrd="0" presId="urn:microsoft.com/office/officeart/2008/layout/LinedList"/>
    <dgm:cxn modelId="{78B46432-004C-4669-B92F-126C57AC76F7}" type="presParOf" srcId="{1DBA1CB7-F376-47C3-AEB3-60F79D3769B0}" destId="{417A34BA-35F3-4AD5-A5CA-CBC4D3970F7B}" srcOrd="2" destOrd="0" presId="urn:microsoft.com/office/officeart/2008/layout/LinedList"/>
    <dgm:cxn modelId="{9EA882A8-1E72-4CC4-84A2-8582808167EE}" type="presParOf" srcId="{1DBA1CB7-F376-47C3-AEB3-60F79D3769B0}" destId="{4D6689E1-5529-408A-8725-B815EBBA2DF6}" srcOrd="3" destOrd="0" presId="urn:microsoft.com/office/officeart/2008/layout/LinedList"/>
    <dgm:cxn modelId="{0E1D50EE-99EE-4429-94D6-DE92D38CB116}" type="presParOf" srcId="{4D6689E1-5529-408A-8725-B815EBBA2DF6}" destId="{0BBC80B4-F85C-479F-B20F-E081B13C5124}" srcOrd="0" destOrd="0" presId="urn:microsoft.com/office/officeart/2008/layout/LinedList"/>
    <dgm:cxn modelId="{AB099B34-6CE9-42D6-852D-9A5137403960}" type="presParOf" srcId="{4D6689E1-5529-408A-8725-B815EBBA2DF6}" destId="{16EF9ADE-31C0-4BA1-A48C-D58FE12CB4F1}" srcOrd="1" destOrd="0" presId="urn:microsoft.com/office/officeart/2008/layout/LinedList"/>
    <dgm:cxn modelId="{5135584D-6388-4227-90D7-78B6D4637BE1}" type="presParOf" srcId="{1DBA1CB7-F376-47C3-AEB3-60F79D3769B0}" destId="{5A4BDEE6-32C7-4845-AEEE-B2683F7D145F}" srcOrd="4" destOrd="0" presId="urn:microsoft.com/office/officeart/2008/layout/LinedList"/>
    <dgm:cxn modelId="{28D924F4-F223-4F0A-B9CA-3519236BE07A}" type="presParOf" srcId="{1DBA1CB7-F376-47C3-AEB3-60F79D3769B0}" destId="{2C05C38C-CB63-40A4-81D7-94F2FED5D958}" srcOrd="5" destOrd="0" presId="urn:microsoft.com/office/officeart/2008/layout/LinedList"/>
    <dgm:cxn modelId="{489B7608-ABFC-4DAD-8C6C-CC37E729C7D1}" type="presParOf" srcId="{2C05C38C-CB63-40A4-81D7-94F2FED5D958}" destId="{284B1A34-6082-4D02-852A-7174470A0D34}" srcOrd="0" destOrd="0" presId="urn:microsoft.com/office/officeart/2008/layout/LinedList"/>
    <dgm:cxn modelId="{88C8C5B1-EF78-4D61-B7B2-AB109D3CF33C}" type="presParOf" srcId="{2C05C38C-CB63-40A4-81D7-94F2FED5D958}" destId="{49FB828A-B384-462D-B31C-FD4992ADEE0B}" srcOrd="1" destOrd="0" presId="urn:microsoft.com/office/officeart/2008/layout/LinedList"/>
    <dgm:cxn modelId="{77A3992C-535B-45BA-8FEF-D714D3E1BA5F}" type="presParOf" srcId="{1DBA1CB7-F376-47C3-AEB3-60F79D3769B0}" destId="{0B728467-78D0-4EF0-A60B-6166F9C059CB}" srcOrd="6" destOrd="0" presId="urn:microsoft.com/office/officeart/2008/layout/LinedList"/>
    <dgm:cxn modelId="{B51FA96A-30E8-4D05-9D4E-9F1EC165D008}" type="presParOf" srcId="{1DBA1CB7-F376-47C3-AEB3-60F79D3769B0}" destId="{4B6E18B1-CD99-4E57-BBB5-2E885DB75D31}" srcOrd="7" destOrd="0" presId="urn:microsoft.com/office/officeart/2008/layout/LinedList"/>
    <dgm:cxn modelId="{BBA38768-FCFB-4F6F-BF1F-57F4AC18E65C}" type="presParOf" srcId="{4B6E18B1-CD99-4E57-BBB5-2E885DB75D31}" destId="{2DEBD39E-7B82-4B74-8CD1-44C14BEC0836}" srcOrd="0" destOrd="0" presId="urn:microsoft.com/office/officeart/2008/layout/LinedList"/>
    <dgm:cxn modelId="{98B1B1C1-0DBC-4228-9183-E2B4938AAA28}" type="presParOf" srcId="{4B6E18B1-CD99-4E57-BBB5-2E885DB75D31}" destId="{4DC6BBEF-4678-4ECF-B945-AA0CF06DD9B4}" srcOrd="1" destOrd="0" presId="urn:microsoft.com/office/officeart/2008/layout/LinedList"/>
    <dgm:cxn modelId="{1682C339-00E2-4242-8D4B-F11D70EEBA30}" type="presParOf" srcId="{1DBA1CB7-F376-47C3-AEB3-60F79D3769B0}" destId="{86CBC47D-2462-4767-8D43-F35EBF0A1A46}" srcOrd="8" destOrd="0" presId="urn:microsoft.com/office/officeart/2008/layout/LinedList"/>
    <dgm:cxn modelId="{DDFEB259-E563-4D4D-9B2E-8E4E1AFC1866}" type="presParOf" srcId="{1DBA1CB7-F376-47C3-AEB3-60F79D3769B0}" destId="{E532DBD0-F338-4E12-84E2-F432E7CD1BB7}" srcOrd="9" destOrd="0" presId="urn:microsoft.com/office/officeart/2008/layout/LinedList"/>
    <dgm:cxn modelId="{56E9C87B-6428-4969-B5AE-EAA34F5DAD25}" type="presParOf" srcId="{E532DBD0-F338-4E12-84E2-F432E7CD1BB7}" destId="{A8533A1F-B159-40B2-A31C-6B34ACC0CEE8}" srcOrd="0" destOrd="0" presId="urn:microsoft.com/office/officeart/2008/layout/LinedList"/>
    <dgm:cxn modelId="{689C1C2A-6597-4A43-94C5-1421C7AD2E25}" type="presParOf" srcId="{E532DBD0-F338-4E12-84E2-F432E7CD1BB7}" destId="{ADB59E59-A43B-41D8-9CCB-C81428331EE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A5F04749-3DF3-451F-BDBC-49FF4CB69821}"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3D05693E-88B9-48C0-A50D-6D7491F1191A}">
      <dgm:prSet/>
      <dgm:spPr/>
      <dgm:t>
        <a:bodyPr/>
        <a:lstStyle/>
        <a:p>
          <a:pPr>
            <a:lnSpc>
              <a:spcPct val="100000"/>
            </a:lnSpc>
          </a:pPr>
          <a:r>
            <a:rPr lang="en-US" b="0" i="0"/>
            <a:t>Publication 463</a:t>
          </a:r>
          <a:endParaRPr lang="en-US"/>
        </a:p>
      </dgm:t>
    </dgm:pt>
    <dgm:pt modelId="{B820B0F9-9913-4D68-A88C-BEE66503A57F}" type="parTrans" cxnId="{5B98C4D4-0670-4ECA-9B1F-1444AFAD7710}">
      <dgm:prSet/>
      <dgm:spPr/>
      <dgm:t>
        <a:bodyPr/>
        <a:lstStyle/>
        <a:p>
          <a:endParaRPr lang="en-US"/>
        </a:p>
      </dgm:t>
    </dgm:pt>
    <dgm:pt modelId="{6E3F7B50-03BD-4C00-B8C6-2739F1888E7C}" type="sibTrans" cxnId="{5B98C4D4-0670-4ECA-9B1F-1444AFAD7710}">
      <dgm:prSet/>
      <dgm:spPr/>
      <dgm:t>
        <a:bodyPr/>
        <a:lstStyle/>
        <a:p>
          <a:endParaRPr lang="en-US"/>
        </a:p>
      </dgm:t>
    </dgm:pt>
    <dgm:pt modelId="{A482CFF4-28EA-45E3-85E5-8FD2F723C6EB}">
      <dgm:prSet/>
      <dgm:spPr/>
      <dgm:t>
        <a:bodyPr/>
        <a:lstStyle/>
        <a:p>
          <a:pPr>
            <a:lnSpc>
              <a:spcPct val="100000"/>
            </a:lnSpc>
          </a:pPr>
          <a:r>
            <a:rPr lang="en-US" b="0" i="0"/>
            <a:t>No deduction for entertainment</a:t>
          </a:r>
          <a:endParaRPr lang="en-US"/>
        </a:p>
      </dgm:t>
    </dgm:pt>
    <dgm:pt modelId="{4FA2D574-6032-4907-9029-53C469F022FD}" type="parTrans" cxnId="{C783ED15-9F71-451E-BDB5-D6EC0E3580FE}">
      <dgm:prSet/>
      <dgm:spPr/>
      <dgm:t>
        <a:bodyPr/>
        <a:lstStyle/>
        <a:p>
          <a:endParaRPr lang="en-US"/>
        </a:p>
      </dgm:t>
    </dgm:pt>
    <dgm:pt modelId="{80F2C2C5-C99D-4C4A-9B3D-377C05C393BC}" type="sibTrans" cxnId="{C783ED15-9F71-451E-BDB5-D6EC0E3580FE}">
      <dgm:prSet/>
      <dgm:spPr/>
      <dgm:t>
        <a:bodyPr/>
        <a:lstStyle/>
        <a:p>
          <a:endParaRPr lang="en-US"/>
        </a:p>
      </dgm:t>
    </dgm:pt>
    <dgm:pt modelId="{3C150FC2-101F-48CB-9C32-84193D9948B6}">
      <dgm:prSet/>
      <dgm:spPr/>
      <dgm:t>
        <a:bodyPr/>
        <a:lstStyle/>
        <a:p>
          <a:pPr>
            <a:lnSpc>
              <a:spcPct val="100000"/>
            </a:lnSpc>
          </a:pPr>
          <a:r>
            <a:rPr lang="en-US" b="0" i="0"/>
            <a:t>50% deduction for reasonable meals if the taxpayer is present and is a meal with a client</a:t>
          </a:r>
          <a:endParaRPr lang="en-US"/>
        </a:p>
      </dgm:t>
    </dgm:pt>
    <dgm:pt modelId="{FCDB11B2-1194-490B-922F-D1C3D00B5E3C}" type="parTrans" cxnId="{F3C459E9-6678-4AC1-91BF-D7867573088E}">
      <dgm:prSet/>
      <dgm:spPr/>
      <dgm:t>
        <a:bodyPr/>
        <a:lstStyle/>
        <a:p>
          <a:endParaRPr lang="en-US"/>
        </a:p>
      </dgm:t>
    </dgm:pt>
    <dgm:pt modelId="{B44FDA02-53CC-4031-956B-C0922CE8B171}" type="sibTrans" cxnId="{F3C459E9-6678-4AC1-91BF-D7867573088E}">
      <dgm:prSet/>
      <dgm:spPr/>
      <dgm:t>
        <a:bodyPr/>
        <a:lstStyle/>
        <a:p>
          <a:endParaRPr lang="en-US"/>
        </a:p>
      </dgm:t>
    </dgm:pt>
    <dgm:pt modelId="{3A3DC483-961C-43BA-8945-A37CFBD535E1}">
      <dgm:prSet/>
      <dgm:spPr/>
      <dgm:t>
        <a:bodyPr/>
        <a:lstStyle/>
        <a:p>
          <a:pPr>
            <a:lnSpc>
              <a:spcPct val="100000"/>
            </a:lnSpc>
          </a:pPr>
          <a:r>
            <a:rPr lang="en-US" b="0" i="0"/>
            <a:t>Business meals and travel:</a:t>
          </a:r>
          <a:endParaRPr lang="en-US"/>
        </a:p>
      </dgm:t>
    </dgm:pt>
    <dgm:pt modelId="{C3E0F468-B4C3-491E-9518-F36ACD9DCD9A}" type="parTrans" cxnId="{E11AF4DE-1959-4EB6-BF7B-79DF20DE5D3B}">
      <dgm:prSet/>
      <dgm:spPr/>
      <dgm:t>
        <a:bodyPr/>
        <a:lstStyle/>
        <a:p>
          <a:endParaRPr lang="en-US"/>
        </a:p>
      </dgm:t>
    </dgm:pt>
    <dgm:pt modelId="{7A3934A9-9533-43CA-A6DB-01352D2110B5}" type="sibTrans" cxnId="{E11AF4DE-1959-4EB6-BF7B-79DF20DE5D3B}">
      <dgm:prSet/>
      <dgm:spPr/>
      <dgm:t>
        <a:bodyPr/>
        <a:lstStyle/>
        <a:p>
          <a:endParaRPr lang="en-US"/>
        </a:p>
      </dgm:t>
    </dgm:pt>
    <dgm:pt modelId="{1DE03E68-88F6-4404-BBA2-50EF73577ABD}">
      <dgm:prSet/>
      <dgm:spPr/>
      <dgm:t>
        <a:bodyPr/>
        <a:lstStyle/>
        <a:p>
          <a:pPr>
            <a:lnSpc>
              <a:spcPct val="100000"/>
            </a:lnSpc>
          </a:pPr>
          <a:r>
            <a:rPr lang="en-US" b="0" i="0"/>
            <a:t>Only allowed when away from business home (not where you live, but where you primarily operate your business)</a:t>
          </a:r>
          <a:endParaRPr lang="en-US"/>
        </a:p>
      </dgm:t>
    </dgm:pt>
    <dgm:pt modelId="{B1C53D4E-979C-452F-B5A1-2FCAF6D2F617}" type="parTrans" cxnId="{1632C792-738E-443F-97D3-B168939AC290}">
      <dgm:prSet/>
      <dgm:spPr/>
      <dgm:t>
        <a:bodyPr/>
        <a:lstStyle/>
        <a:p>
          <a:endParaRPr lang="en-US"/>
        </a:p>
      </dgm:t>
    </dgm:pt>
    <dgm:pt modelId="{B560FD5A-657A-4DEA-9306-5587CB0FEC57}" type="sibTrans" cxnId="{1632C792-738E-443F-97D3-B168939AC290}">
      <dgm:prSet/>
      <dgm:spPr/>
      <dgm:t>
        <a:bodyPr/>
        <a:lstStyle/>
        <a:p>
          <a:endParaRPr lang="en-US"/>
        </a:p>
      </dgm:t>
    </dgm:pt>
    <dgm:pt modelId="{E57E9231-4FB8-4321-A5B2-80A6DA70840C}">
      <dgm:prSet/>
      <dgm:spPr/>
      <dgm:t>
        <a:bodyPr/>
        <a:lstStyle/>
        <a:p>
          <a:pPr>
            <a:lnSpc>
              <a:spcPct val="100000"/>
            </a:lnSpc>
          </a:pPr>
          <a:r>
            <a:rPr lang="en-US" b="0" i="0"/>
            <a:t>Keep detailed records for the expenses and the business purpose</a:t>
          </a:r>
          <a:endParaRPr lang="en-US"/>
        </a:p>
      </dgm:t>
    </dgm:pt>
    <dgm:pt modelId="{BBCA0365-78BF-4058-A7FB-D8C85D6242CE}" type="parTrans" cxnId="{1D64425F-11F4-433C-87A0-F61B1AE05F2C}">
      <dgm:prSet/>
      <dgm:spPr/>
      <dgm:t>
        <a:bodyPr/>
        <a:lstStyle/>
        <a:p>
          <a:endParaRPr lang="en-US"/>
        </a:p>
      </dgm:t>
    </dgm:pt>
    <dgm:pt modelId="{39923164-A2B4-4236-A489-74917D8D718D}" type="sibTrans" cxnId="{1D64425F-11F4-433C-87A0-F61B1AE05F2C}">
      <dgm:prSet/>
      <dgm:spPr/>
      <dgm:t>
        <a:bodyPr/>
        <a:lstStyle/>
        <a:p>
          <a:endParaRPr lang="en-US"/>
        </a:p>
      </dgm:t>
    </dgm:pt>
    <dgm:pt modelId="{56CA6675-ECFC-4B3E-99F1-7B2D97F793D5}" type="pres">
      <dgm:prSet presAssocID="{A5F04749-3DF3-451F-BDBC-49FF4CB69821}" presName="root" presStyleCnt="0">
        <dgm:presLayoutVars>
          <dgm:dir/>
          <dgm:resizeHandles val="exact"/>
        </dgm:presLayoutVars>
      </dgm:prSet>
      <dgm:spPr/>
    </dgm:pt>
    <dgm:pt modelId="{07128267-3760-4B0E-B9C4-1E1EC9905B89}" type="pres">
      <dgm:prSet presAssocID="{3D05693E-88B9-48C0-A50D-6D7491F1191A}" presName="compNode" presStyleCnt="0"/>
      <dgm:spPr/>
    </dgm:pt>
    <dgm:pt modelId="{94DD33BB-3118-480A-8A9F-B3748973079C}" type="pres">
      <dgm:prSet presAssocID="{3D05693E-88B9-48C0-A50D-6D7491F1191A}" presName="bgRect" presStyleLbl="bgShp" presStyleIdx="0" presStyleCnt="4"/>
      <dgm:spPr/>
    </dgm:pt>
    <dgm:pt modelId="{0F24F578-E814-402D-B1D2-09BDB3F940CB}" type="pres">
      <dgm:prSet presAssocID="{3D05693E-88B9-48C0-A50D-6D7491F1191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oks"/>
        </a:ext>
      </dgm:extLst>
    </dgm:pt>
    <dgm:pt modelId="{64C7B7C7-26BC-4BA1-8B16-12516FA7D9CE}" type="pres">
      <dgm:prSet presAssocID="{3D05693E-88B9-48C0-A50D-6D7491F1191A}" presName="spaceRect" presStyleCnt="0"/>
      <dgm:spPr/>
    </dgm:pt>
    <dgm:pt modelId="{9E6E8A0E-3B05-4B6C-9256-30EAAC9007F8}" type="pres">
      <dgm:prSet presAssocID="{3D05693E-88B9-48C0-A50D-6D7491F1191A}" presName="parTx" presStyleLbl="revTx" presStyleIdx="0" presStyleCnt="5">
        <dgm:presLayoutVars>
          <dgm:chMax val="0"/>
          <dgm:chPref val="0"/>
        </dgm:presLayoutVars>
      </dgm:prSet>
      <dgm:spPr/>
    </dgm:pt>
    <dgm:pt modelId="{1A3A95C6-4C8A-4E9B-9F91-A3AF8562AA03}" type="pres">
      <dgm:prSet presAssocID="{6E3F7B50-03BD-4C00-B8C6-2739F1888E7C}" presName="sibTrans" presStyleCnt="0"/>
      <dgm:spPr/>
    </dgm:pt>
    <dgm:pt modelId="{963B605F-B7E7-42C7-9C59-EB8167843421}" type="pres">
      <dgm:prSet presAssocID="{A482CFF4-28EA-45E3-85E5-8FD2F723C6EB}" presName="compNode" presStyleCnt="0"/>
      <dgm:spPr/>
    </dgm:pt>
    <dgm:pt modelId="{43B374E8-923F-4DC3-B592-48F1DCC5CD38}" type="pres">
      <dgm:prSet presAssocID="{A482CFF4-28EA-45E3-85E5-8FD2F723C6EB}" presName="bgRect" presStyleLbl="bgShp" presStyleIdx="1" presStyleCnt="4"/>
      <dgm:spPr/>
    </dgm:pt>
    <dgm:pt modelId="{8FCEE57E-3EB0-479F-A8AD-58CD3F69F4FE}" type="pres">
      <dgm:prSet presAssocID="{A482CFF4-28EA-45E3-85E5-8FD2F723C6E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lapper board"/>
        </a:ext>
      </dgm:extLst>
    </dgm:pt>
    <dgm:pt modelId="{B1E48460-0DC5-49D8-93CD-A77271DAE5C6}" type="pres">
      <dgm:prSet presAssocID="{A482CFF4-28EA-45E3-85E5-8FD2F723C6EB}" presName="spaceRect" presStyleCnt="0"/>
      <dgm:spPr/>
    </dgm:pt>
    <dgm:pt modelId="{AB8B0716-7E0C-4793-ABE5-6198FEC6FEDD}" type="pres">
      <dgm:prSet presAssocID="{A482CFF4-28EA-45E3-85E5-8FD2F723C6EB}" presName="parTx" presStyleLbl="revTx" presStyleIdx="1" presStyleCnt="5">
        <dgm:presLayoutVars>
          <dgm:chMax val="0"/>
          <dgm:chPref val="0"/>
        </dgm:presLayoutVars>
      </dgm:prSet>
      <dgm:spPr/>
    </dgm:pt>
    <dgm:pt modelId="{B8D8ADC7-BC43-4716-9A3F-27AC9A2CBA2D}" type="pres">
      <dgm:prSet presAssocID="{80F2C2C5-C99D-4C4A-9B3D-377C05C393BC}" presName="sibTrans" presStyleCnt="0"/>
      <dgm:spPr/>
    </dgm:pt>
    <dgm:pt modelId="{1AD8F797-361D-4821-9955-79E69CDE4427}" type="pres">
      <dgm:prSet presAssocID="{3C150FC2-101F-48CB-9C32-84193D9948B6}" presName="compNode" presStyleCnt="0"/>
      <dgm:spPr/>
    </dgm:pt>
    <dgm:pt modelId="{6AC709DB-B812-4742-AF9E-264B5A42F3CF}" type="pres">
      <dgm:prSet presAssocID="{3C150FC2-101F-48CB-9C32-84193D9948B6}" presName="bgRect" presStyleLbl="bgShp" presStyleIdx="2" presStyleCnt="4"/>
      <dgm:spPr/>
    </dgm:pt>
    <dgm:pt modelId="{1E23208A-6DE7-4ED5-A535-F6996606BCF7}" type="pres">
      <dgm:prSet presAssocID="{3C150FC2-101F-48CB-9C32-84193D9948B6}"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Person Eating"/>
        </a:ext>
      </dgm:extLst>
    </dgm:pt>
    <dgm:pt modelId="{1A859DC6-E935-44C2-B2A3-EE7F3352C1DD}" type="pres">
      <dgm:prSet presAssocID="{3C150FC2-101F-48CB-9C32-84193D9948B6}" presName="spaceRect" presStyleCnt="0"/>
      <dgm:spPr/>
    </dgm:pt>
    <dgm:pt modelId="{0D3A5507-3CD1-4FDA-A010-EE4091624F93}" type="pres">
      <dgm:prSet presAssocID="{3C150FC2-101F-48CB-9C32-84193D9948B6}" presName="parTx" presStyleLbl="revTx" presStyleIdx="2" presStyleCnt="5">
        <dgm:presLayoutVars>
          <dgm:chMax val="0"/>
          <dgm:chPref val="0"/>
        </dgm:presLayoutVars>
      </dgm:prSet>
      <dgm:spPr/>
    </dgm:pt>
    <dgm:pt modelId="{ED884E7A-FBD8-4D4D-97E7-99044B21943D}" type="pres">
      <dgm:prSet presAssocID="{B44FDA02-53CC-4031-956B-C0922CE8B171}" presName="sibTrans" presStyleCnt="0"/>
      <dgm:spPr/>
    </dgm:pt>
    <dgm:pt modelId="{6D3F6ACA-3EFF-4D6E-8B4E-11601E4281D5}" type="pres">
      <dgm:prSet presAssocID="{3A3DC483-961C-43BA-8945-A37CFBD535E1}" presName="compNode" presStyleCnt="0"/>
      <dgm:spPr/>
    </dgm:pt>
    <dgm:pt modelId="{51C392E5-F8A4-40A2-A862-476CF6B920ED}" type="pres">
      <dgm:prSet presAssocID="{3A3DC483-961C-43BA-8945-A37CFBD535E1}" presName="bgRect" presStyleLbl="bgShp" presStyleIdx="3" presStyleCnt="4"/>
      <dgm:spPr/>
    </dgm:pt>
    <dgm:pt modelId="{17530D84-8308-40A4-AFC3-F6D7B52C4ACC}" type="pres">
      <dgm:prSet presAssocID="{3A3DC483-961C-43BA-8945-A37CFBD535E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Airplane"/>
        </a:ext>
      </dgm:extLst>
    </dgm:pt>
    <dgm:pt modelId="{4CFDF5B1-19E1-45CB-AB74-DCB56C46D26A}" type="pres">
      <dgm:prSet presAssocID="{3A3DC483-961C-43BA-8945-A37CFBD535E1}" presName="spaceRect" presStyleCnt="0"/>
      <dgm:spPr/>
    </dgm:pt>
    <dgm:pt modelId="{0A8A9142-55B2-4FB1-8BDE-D6134904AF38}" type="pres">
      <dgm:prSet presAssocID="{3A3DC483-961C-43BA-8945-A37CFBD535E1}" presName="parTx" presStyleLbl="revTx" presStyleIdx="3" presStyleCnt="5">
        <dgm:presLayoutVars>
          <dgm:chMax val="0"/>
          <dgm:chPref val="0"/>
        </dgm:presLayoutVars>
      </dgm:prSet>
      <dgm:spPr/>
    </dgm:pt>
    <dgm:pt modelId="{E408511F-FCF6-41F6-B3BE-03A8492C1016}" type="pres">
      <dgm:prSet presAssocID="{3A3DC483-961C-43BA-8945-A37CFBD535E1}" presName="desTx" presStyleLbl="revTx" presStyleIdx="4" presStyleCnt="5">
        <dgm:presLayoutVars/>
      </dgm:prSet>
      <dgm:spPr/>
    </dgm:pt>
  </dgm:ptLst>
  <dgm:cxnLst>
    <dgm:cxn modelId="{196B0D02-193D-4C14-8A10-17C232DBDF04}" type="presOf" srcId="{3C150FC2-101F-48CB-9C32-84193D9948B6}" destId="{0D3A5507-3CD1-4FDA-A010-EE4091624F93}" srcOrd="0" destOrd="0" presId="urn:microsoft.com/office/officeart/2018/2/layout/IconVerticalSolidList"/>
    <dgm:cxn modelId="{C783ED15-9F71-451E-BDB5-D6EC0E3580FE}" srcId="{A5F04749-3DF3-451F-BDBC-49FF4CB69821}" destId="{A482CFF4-28EA-45E3-85E5-8FD2F723C6EB}" srcOrd="1" destOrd="0" parTransId="{4FA2D574-6032-4907-9029-53C469F022FD}" sibTransId="{80F2C2C5-C99D-4C4A-9B3D-377C05C393BC}"/>
    <dgm:cxn modelId="{E44A181B-458E-4292-AD33-F785C8C8E922}" type="presOf" srcId="{3A3DC483-961C-43BA-8945-A37CFBD535E1}" destId="{0A8A9142-55B2-4FB1-8BDE-D6134904AF38}" srcOrd="0" destOrd="0" presId="urn:microsoft.com/office/officeart/2018/2/layout/IconVerticalSolidList"/>
    <dgm:cxn modelId="{1D64425F-11F4-433C-87A0-F61B1AE05F2C}" srcId="{3A3DC483-961C-43BA-8945-A37CFBD535E1}" destId="{E57E9231-4FB8-4321-A5B2-80A6DA70840C}" srcOrd="1" destOrd="0" parTransId="{BBCA0365-78BF-4058-A7FB-D8C85D6242CE}" sibTransId="{39923164-A2B4-4236-A489-74917D8D718D}"/>
    <dgm:cxn modelId="{1632C792-738E-443F-97D3-B168939AC290}" srcId="{3A3DC483-961C-43BA-8945-A37CFBD535E1}" destId="{1DE03E68-88F6-4404-BBA2-50EF73577ABD}" srcOrd="0" destOrd="0" parTransId="{B1C53D4E-979C-452F-B5A1-2FCAF6D2F617}" sibTransId="{B560FD5A-657A-4DEA-9306-5587CB0FEC57}"/>
    <dgm:cxn modelId="{95277A95-1599-4265-AC71-955BAE6144A7}" type="presOf" srcId="{1DE03E68-88F6-4404-BBA2-50EF73577ABD}" destId="{E408511F-FCF6-41F6-B3BE-03A8492C1016}" srcOrd="0" destOrd="0" presId="urn:microsoft.com/office/officeart/2018/2/layout/IconVerticalSolidList"/>
    <dgm:cxn modelId="{2C1AD199-2FF1-4379-9128-7701A9B417D1}" type="presOf" srcId="{E57E9231-4FB8-4321-A5B2-80A6DA70840C}" destId="{E408511F-FCF6-41F6-B3BE-03A8492C1016}" srcOrd="0" destOrd="1" presId="urn:microsoft.com/office/officeart/2018/2/layout/IconVerticalSolidList"/>
    <dgm:cxn modelId="{093E64AF-21F7-4A06-A45A-241895714288}" type="presOf" srcId="{A5F04749-3DF3-451F-BDBC-49FF4CB69821}" destId="{56CA6675-ECFC-4B3E-99F1-7B2D97F793D5}" srcOrd="0" destOrd="0" presId="urn:microsoft.com/office/officeart/2018/2/layout/IconVerticalSolidList"/>
    <dgm:cxn modelId="{9A926CB3-D704-4A06-A716-A8395895EEC3}" type="presOf" srcId="{3D05693E-88B9-48C0-A50D-6D7491F1191A}" destId="{9E6E8A0E-3B05-4B6C-9256-30EAAC9007F8}" srcOrd="0" destOrd="0" presId="urn:microsoft.com/office/officeart/2018/2/layout/IconVerticalSolidList"/>
    <dgm:cxn modelId="{5B98C4D4-0670-4ECA-9B1F-1444AFAD7710}" srcId="{A5F04749-3DF3-451F-BDBC-49FF4CB69821}" destId="{3D05693E-88B9-48C0-A50D-6D7491F1191A}" srcOrd="0" destOrd="0" parTransId="{B820B0F9-9913-4D68-A88C-BEE66503A57F}" sibTransId="{6E3F7B50-03BD-4C00-B8C6-2739F1888E7C}"/>
    <dgm:cxn modelId="{719EF3D9-FA8C-4F2A-B32B-B920CB110368}" type="presOf" srcId="{A482CFF4-28EA-45E3-85E5-8FD2F723C6EB}" destId="{AB8B0716-7E0C-4793-ABE5-6198FEC6FEDD}" srcOrd="0" destOrd="0" presId="urn:microsoft.com/office/officeart/2018/2/layout/IconVerticalSolidList"/>
    <dgm:cxn modelId="{E11AF4DE-1959-4EB6-BF7B-79DF20DE5D3B}" srcId="{A5F04749-3DF3-451F-BDBC-49FF4CB69821}" destId="{3A3DC483-961C-43BA-8945-A37CFBD535E1}" srcOrd="3" destOrd="0" parTransId="{C3E0F468-B4C3-491E-9518-F36ACD9DCD9A}" sibTransId="{7A3934A9-9533-43CA-A6DB-01352D2110B5}"/>
    <dgm:cxn modelId="{F3C459E9-6678-4AC1-91BF-D7867573088E}" srcId="{A5F04749-3DF3-451F-BDBC-49FF4CB69821}" destId="{3C150FC2-101F-48CB-9C32-84193D9948B6}" srcOrd="2" destOrd="0" parTransId="{FCDB11B2-1194-490B-922F-D1C3D00B5E3C}" sibTransId="{B44FDA02-53CC-4031-956B-C0922CE8B171}"/>
    <dgm:cxn modelId="{C4B6B45D-797F-46F9-B6F9-A64E19B1B690}" type="presParOf" srcId="{56CA6675-ECFC-4B3E-99F1-7B2D97F793D5}" destId="{07128267-3760-4B0E-B9C4-1E1EC9905B89}" srcOrd="0" destOrd="0" presId="urn:microsoft.com/office/officeart/2018/2/layout/IconVerticalSolidList"/>
    <dgm:cxn modelId="{D6C5390D-35CB-4BD1-9750-5092606281E6}" type="presParOf" srcId="{07128267-3760-4B0E-B9C4-1E1EC9905B89}" destId="{94DD33BB-3118-480A-8A9F-B3748973079C}" srcOrd="0" destOrd="0" presId="urn:microsoft.com/office/officeart/2018/2/layout/IconVerticalSolidList"/>
    <dgm:cxn modelId="{5728853C-697C-4A80-A00B-2D25B139EB65}" type="presParOf" srcId="{07128267-3760-4B0E-B9C4-1E1EC9905B89}" destId="{0F24F578-E814-402D-B1D2-09BDB3F940CB}" srcOrd="1" destOrd="0" presId="urn:microsoft.com/office/officeart/2018/2/layout/IconVerticalSolidList"/>
    <dgm:cxn modelId="{43A10487-0705-4BB1-A78A-D26E61705319}" type="presParOf" srcId="{07128267-3760-4B0E-B9C4-1E1EC9905B89}" destId="{64C7B7C7-26BC-4BA1-8B16-12516FA7D9CE}" srcOrd="2" destOrd="0" presId="urn:microsoft.com/office/officeart/2018/2/layout/IconVerticalSolidList"/>
    <dgm:cxn modelId="{FE3E06BB-5881-46AF-88F9-9C765B1754F3}" type="presParOf" srcId="{07128267-3760-4B0E-B9C4-1E1EC9905B89}" destId="{9E6E8A0E-3B05-4B6C-9256-30EAAC9007F8}" srcOrd="3" destOrd="0" presId="urn:microsoft.com/office/officeart/2018/2/layout/IconVerticalSolidList"/>
    <dgm:cxn modelId="{FE1A20EC-0781-4921-923B-5B2DCC55F58F}" type="presParOf" srcId="{56CA6675-ECFC-4B3E-99F1-7B2D97F793D5}" destId="{1A3A95C6-4C8A-4E9B-9F91-A3AF8562AA03}" srcOrd="1" destOrd="0" presId="urn:microsoft.com/office/officeart/2018/2/layout/IconVerticalSolidList"/>
    <dgm:cxn modelId="{0ECA7345-BFF1-48FD-B3E7-601B0BB17CBC}" type="presParOf" srcId="{56CA6675-ECFC-4B3E-99F1-7B2D97F793D5}" destId="{963B605F-B7E7-42C7-9C59-EB8167843421}" srcOrd="2" destOrd="0" presId="urn:microsoft.com/office/officeart/2018/2/layout/IconVerticalSolidList"/>
    <dgm:cxn modelId="{59BFE0A9-5DB7-47C1-8C5D-150447164C96}" type="presParOf" srcId="{963B605F-B7E7-42C7-9C59-EB8167843421}" destId="{43B374E8-923F-4DC3-B592-48F1DCC5CD38}" srcOrd="0" destOrd="0" presId="urn:microsoft.com/office/officeart/2018/2/layout/IconVerticalSolidList"/>
    <dgm:cxn modelId="{FD7A9127-5F53-41CB-A63A-96A164054C08}" type="presParOf" srcId="{963B605F-B7E7-42C7-9C59-EB8167843421}" destId="{8FCEE57E-3EB0-479F-A8AD-58CD3F69F4FE}" srcOrd="1" destOrd="0" presId="urn:microsoft.com/office/officeart/2018/2/layout/IconVerticalSolidList"/>
    <dgm:cxn modelId="{2EC6CFFF-6D6B-412B-A40A-4DB64B8F5788}" type="presParOf" srcId="{963B605F-B7E7-42C7-9C59-EB8167843421}" destId="{B1E48460-0DC5-49D8-93CD-A77271DAE5C6}" srcOrd="2" destOrd="0" presId="urn:microsoft.com/office/officeart/2018/2/layout/IconVerticalSolidList"/>
    <dgm:cxn modelId="{57BC8A7D-25B0-4F75-B642-B26F8971A7D4}" type="presParOf" srcId="{963B605F-B7E7-42C7-9C59-EB8167843421}" destId="{AB8B0716-7E0C-4793-ABE5-6198FEC6FEDD}" srcOrd="3" destOrd="0" presId="urn:microsoft.com/office/officeart/2018/2/layout/IconVerticalSolidList"/>
    <dgm:cxn modelId="{6E932842-1BE5-4F90-ADF1-3E571DEDD617}" type="presParOf" srcId="{56CA6675-ECFC-4B3E-99F1-7B2D97F793D5}" destId="{B8D8ADC7-BC43-4716-9A3F-27AC9A2CBA2D}" srcOrd="3" destOrd="0" presId="urn:microsoft.com/office/officeart/2018/2/layout/IconVerticalSolidList"/>
    <dgm:cxn modelId="{650E5850-09C9-497B-92EE-A6791EA6DA77}" type="presParOf" srcId="{56CA6675-ECFC-4B3E-99F1-7B2D97F793D5}" destId="{1AD8F797-361D-4821-9955-79E69CDE4427}" srcOrd="4" destOrd="0" presId="urn:microsoft.com/office/officeart/2018/2/layout/IconVerticalSolidList"/>
    <dgm:cxn modelId="{0CC9B0C7-7855-4D87-A8A2-ED5A0D95C77E}" type="presParOf" srcId="{1AD8F797-361D-4821-9955-79E69CDE4427}" destId="{6AC709DB-B812-4742-AF9E-264B5A42F3CF}" srcOrd="0" destOrd="0" presId="urn:microsoft.com/office/officeart/2018/2/layout/IconVerticalSolidList"/>
    <dgm:cxn modelId="{63B50882-1C42-4FF0-915E-64BB455F6B9F}" type="presParOf" srcId="{1AD8F797-361D-4821-9955-79E69CDE4427}" destId="{1E23208A-6DE7-4ED5-A535-F6996606BCF7}" srcOrd="1" destOrd="0" presId="urn:microsoft.com/office/officeart/2018/2/layout/IconVerticalSolidList"/>
    <dgm:cxn modelId="{2AAB53E8-3011-45B3-9E9E-99FCEB52F9B3}" type="presParOf" srcId="{1AD8F797-361D-4821-9955-79E69CDE4427}" destId="{1A859DC6-E935-44C2-B2A3-EE7F3352C1DD}" srcOrd="2" destOrd="0" presId="urn:microsoft.com/office/officeart/2018/2/layout/IconVerticalSolidList"/>
    <dgm:cxn modelId="{A6A2C161-4DA0-44E6-8453-8351CAF500C8}" type="presParOf" srcId="{1AD8F797-361D-4821-9955-79E69CDE4427}" destId="{0D3A5507-3CD1-4FDA-A010-EE4091624F93}" srcOrd="3" destOrd="0" presId="urn:microsoft.com/office/officeart/2018/2/layout/IconVerticalSolidList"/>
    <dgm:cxn modelId="{4E5679F1-1968-4EBE-A2D2-F9011114C78A}" type="presParOf" srcId="{56CA6675-ECFC-4B3E-99F1-7B2D97F793D5}" destId="{ED884E7A-FBD8-4D4D-97E7-99044B21943D}" srcOrd="5" destOrd="0" presId="urn:microsoft.com/office/officeart/2018/2/layout/IconVerticalSolidList"/>
    <dgm:cxn modelId="{CB19151C-83C8-4133-BD07-B05F7F20FD48}" type="presParOf" srcId="{56CA6675-ECFC-4B3E-99F1-7B2D97F793D5}" destId="{6D3F6ACA-3EFF-4D6E-8B4E-11601E4281D5}" srcOrd="6" destOrd="0" presId="urn:microsoft.com/office/officeart/2018/2/layout/IconVerticalSolidList"/>
    <dgm:cxn modelId="{464D2C6F-2EB1-49E2-9D9A-E9EDCB7ECD96}" type="presParOf" srcId="{6D3F6ACA-3EFF-4D6E-8B4E-11601E4281D5}" destId="{51C392E5-F8A4-40A2-A862-476CF6B920ED}" srcOrd="0" destOrd="0" presId="urn:microsoft.com/office/officeart/2018/2/layout/IconVerticalSolidList"/>
    <dgm:cxn modelId="{09E5B970-E090-4AED-9C13-F348A96AD522}" type="presParOf" srcId="{6D3F6ACA-3EFF-4D6E-8B4E-11601E4281D5}" destId="{17530D84-8308-40A4-AFC3-F6D7B52C4ACC}" srcOrd="1" destOrd="0" presId="urn:microsoft.com/office/officeart/2018/2/layout/IconVerticalSolidList"/>
    <dgm:cxn modelId="{37FA858D-5351-41EC-B52E-BC0FFD5B1F23}" type="presParOf" srcId="{6D3F6ACA-3EFF-4D6E-8B4E-11601E4281D5}" destId="{4CFDF5B1-19E1-45CB-AB74-DCB56C46D26A}" srcOrd="2" destOrd="0" presId="urn:microsoft.com/office/officeart/2018/2/layout/IconVerticalSolidList"/>
    <dgm:cxn modelId="{ED5D62A0-21F2-44BE-8B68-F0DCCAAD957F}" type="presParOf" srcId="{6D3F6ACA-3EFF-4D6E-8B4E-11601E4281D5}" destId="{0A8A9142-55B2-4FB1-8BDE-D6134904AF38}" srcOrd="3" destOrd="0" presId="urn:microsoft.com/office/officeart/2018/2/layout/IconVerticalSolidList"/>
    <dgm:cxn modelId="{3C1AC088-5EC7-4AA8-ABDE-51E4737E44F2}" type="presParOf" srcId="{6D3F6ACA-3EFF-4D6E-8B4E-11601E4281D5}" destId="{E408511F-FCF6-41F6-B3BE-03A8492C1016}"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7E85BB5C-1CA0-4C90-B4AB-035434B6F76D}"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95867B73-A5F8-4F5C-AC8B-742600C869B0}">
      <dgm:prSet/>
      <dgm:spPr/>
      <dgm:t>
        <a:bodyPr/>
        <a:lstStyle/>
        <a:p>
          <a:pPr>
            <a:lnSpc>
              <a:spcPct val="100000"/>
            </a:lnSpc>
          </a:pPr>
          <a:r>
            <a:rPr lang="en-US">
              <a:hlinkClick xmlns:r="http://schemas.openxmlformats.org/officeDocument/2006/relationships" r:id="rId1"/>
            </a:rPr>
            <a:t>irs.gov</a:t>
          </a:r>
          <a:endParaRPr lang="en-US"/>
        </a:p>
      </dgm:t>
    </dgm:pt>
    <dgm:pt modelId="{466D1920-B9A3-43AF-A1DD-EC790EFECB47}" type="parTrans" cxnId="{C00DC447-5E8F-47C9-89F2-38E6B47A689F}">
      <dgm:prSet/>
      <dgm:spPr/>
      <dgm:t>
        <a:bodyPr/>
        <a:lstStyle/>
        <a:p>
          <a:endParaRPr lang="en-US"/>
        </a:p>
      </dgm:t>
    </dgm:pt>
    <dgm:pt modelId="{5DD46841-27A2-440D-BB1C-FF900C354AAA}" type="sibTrans" cxnId="{C00DC447-5E8F-47C9-89F2-38E6B47A689F}">
      <dgm:prSet/>
      <dgm:spPr/>
      <dgm:t>
        <a:bodyPr/>
        <a:lstStyle/>
        <a:p>
          <a:endParaRPr lang="en-US"/>
        </a:p>
      </dgm:t>
    </dgm:pt>
    <dgm:pt modelId="{287AFF06-BA07-4F96-92E8-6616C4C7D03E}">
      <dgm:prSet/>
      <dgm:spPr/>
      <dgm:t>
        <a:bodyPr/>
        <a:lstStyle/>
        <a:p>
          <a:pPr>
            <a:lnSpc>
              <a:spcPct val="100000"/>
            </a:lnSpc>
          </a:pPr>
          <a:r>
            <a:rPr lang="en-US" dirty="0">
              <a:hlinkClick xmlns:r="http://schemas.openxmlformats.org/officeDocument/2006/relationships" r:id="rId2"/>
            </a:rPr>
            <a:t>Small Business Virtual Workshop Series</a:t>
          </a:r>
          <a:endParaRPr lang="en-US" dirty="0"/>
        </a:p>
      </dgm:t>
    </dgm:pt>
    <dgm:pt modelId="{98826EC9-9192-4C71-84FA-56D2932AF306}" type="parTrans" cxnId="{02D46275-971E-4D93-8DA7-D85531E0E5C6}">
      <dgm:prSet/>
      <dgm:spPr/>
      <dgm:t>
        <a:bodyPr/>
        <a:lstStyle/>
        <a:p>
          <a:endParaRPr lang="en-US"/>
        </a:p>
      </dgm:t>
    </dgm:pt>
    <dgm:pt modelId="{97F3256F-8BAE-4071-AF06-89222659F0EC}" type="sibTrans" cxnId="{02D46275-971E-4D93-8DA7-D85531E0E5C6}">
      <dgm:prSet/>
      <dgm:spPr/>
      <dgm:t>
        <a:bodyPr/>
        <a:lstStyle/>
        <a:p>
          <a:endParaRPr lang="en-US"/>
        </a:p>
      </dgm:t>
    </dgm:pt>
    <dgm:pt modelId="{8127FFD4-6A28-4E2B-9005-89243FF2B55D}">
      <dgm:prSet/>
      <dgm:spPr/>
      <dgm:t>
        <a:bodyPr/>
        <a:lstStyle/>
        <a:p>
          <a:pPr>
            <a:lnSpc>
              <a:spcPct val="100000"/>
            </a:lnSpc>
          </a:pPr>
          <a:r>
            <a:rPr lang="en-US" dirty="0">
              <a:hlinkClick xmlns:r="http://schemas.openxmlformats.org/officeDocument/2006/relationships" r:id="rId3"/>
            </a:rPr>
            <a:t>Relevant IRS Publications</a:t>
          </a:r>
          <a:endParaRPr lang="en-US" dirty="0"/>
        </a:p>
      </dgm:t>
    </dgm:pt>
    <dgm:pt modelId="{2D2E772B-BC29-4EB7-A1A8-715A787CF8C3}" type="parTrans" cxnId="{D646A7F5-1F7E-41D8-BC59-85A679AA3D3F}">
      <dgm:prSet/>
      <dgm:spPr/>
      <dgm:t>
        <a:bodyPr/>
        <a:lstStyle/>
        <a:p>
          <a:endParaRPr lang="en-US"/>
        </a:p>
      </dgm:t>
    </dgm:pt>
    <dgm:pt modelId="{EF9A45B7-DE88-4AB6-A8FA-45732C43C0E3}" type="sibTrans" cxnId="{D646A7F5-1F7E-41D8-BC59-85A679AA3D3F}">
      <dgm:prSet/>
      <dgm:spPr/>
      <dgm:t>
        <a:bodyPr/>
        <a:lstStyle/>
        <a:p>
          <a:endParaRPr lang="en-US"/>
        </a:p>
      </dgm:t>
    </dgm:pt>
    <dgm:pt modelId="{3B0F6FD5-1A0B-40A6-9B47-B19F902EA068}">
      <dgm:prSet/>
      <dgm:spPr/>
      <dgm:t>
        <a:bodyPr/>
        <a:lstStyle/>
        <a:p>
          <a:pPr>
            <a:lnSpc>
              <a:spcPct val="100000"/>
            </a:lnSpc>
          </a:pPr>
          <a:r>
            <a:rPr lang="en-US" dirty="0">
              <a:hlinkClick xmlns:r="http://schemas.openxmlformats.org/officeDocument/2006/relationships" r:id="rId4"/>
            </a:rPr>
            <a:t>Small Business and Self-Employed Tax Center</a:t>
          </a:r>
          <a:endParaRPr lang="en-US" dirty="0"/>
        </a:p>
      </dgm:t>
    </dgm:pt>
    <dgm:pt modelId="{B70F8B5E-0BBB-4513-BF40-CF43781F102D}" type="parTrans" cxnId="{CEA31E06-6ED6-4389-9A9A-2D0AC389EC60}">
      <dgm:prSet/>
      <dgm:spPr/>
      <dgm:t>
        <a:bodyPr/>
        <a:lstStyle/>
        <a:p>
          <a:endParaRPr lang="en-US"/>
        </a:p>
      </dgm:t>
    </dgm:pt>
    <dgm:pt modelId="{495D0F5B-A295-40EC-A247-8D32665BA61F}" type="sibTrans" cxnId="{CEA31E06-6ED6-4389-9A9A-2D0AC389EC60}">
      <dgm:prSet/>
      <dgm:spPr/>
      <dgm:t>
        <a:bodyPr/>
        <a:lstStyle/>
        <a:p>
          <a:endParaRPr lang="en-US"/>
        </a:p>
      </dgm:t>
    </dgm:pt>
    <dgm:pt modelId="{0DAABF3F-226A-4E66-8F64-1BD1342E9786}">
      <dgm:prSet/>
      <dgm:spPr/>
      <dgm:t>
        <a:bodyPr/>
        <a:lstStyle/>
        <a:p>
          <a:pPr>
            <a:lnSpc>
              <a:spcPct val="100000"/>
            </a:lnSpc>
          </a:pPr>
          <a:r>
            <a:rPr lang="en-US" dirty="0">
              <a:hlinkClick xmlns:r="http://schemas.openxmlformats.org/officeDocument/2006/relationships" r:id="rId5"/>
            </a:rPr>
            <a:t>Gig Economy Tax Center</a:t>
          </a:r>
          <a:endParaRPr lang="en-US" dirty="0"/>
        </a:p>
      </dgm:t>
    </dgm:pt>
    <dgm:pt modelId="{D4C6EA02-1402-4C4C-B155-EBC9A328DBFF}" type="parTrans" cxnId="{341BDFEE-E0A8-4A6E-BE03-B8836712420D}">
      <dgm:prSet/>
      <dgm:spPr/>
      <dgm:t>
        <a:bodyPr/>
        <a:lstStyle/>
        <a:p>
          <a:endParaRPr lang="en-US"/>
        </a:p>
      </dgm:t>
    </dgm:pt>
    <dgm:pt modelId="{DB5B4A7A-DC33-425D-B299-65853A36A60D}" type="sibTrans" cxnId="{341BDFEE-E0A8-4A6E-BE03-B8836712420D}">
      <dgm:prSet/>
      <dgm:spPr/>
      <dgm:t>
        <a:bodyPr/>
        <a:lstStyle/>
        <a:p>
          <a:endParaRPr lang="en-US"/>
        </a:p>
      </dgm:t>
    </dgm:pt>
    <dgm:pt modelId="{E13985E3-C8BF-41F9-AE04-9BA041A2ED07}" type="pres">
      <dgm:prSet presAssocID="{7E85BB5C-1CA0-4C90-B4AB-035434B6F76D}" presName="root" presStyleCnt="0">
        <dgm:presLayoutVars>
          <dgm:dir/>
          <dgm:resizeHandles val="exact"/>
        </dgm:presLayoutVars>
      </dgm:prSet>
      <dgm:spPr/>
    </dgm:pt>
    <dgm:pt modelId="{599BF600-DD88-4BE2-B81A-CF9A3A5EF5EC}" type="pres">
      <dgm:prSet presAssocID="{95867B73-A5F8-4F5C-AC8B-742600C869B0}" presName="compNode" presStyleCnt="0"/>
      <dgm:spPr/>
    </dgm:pt>
    <dgm:pt modelId="{7552EE3B-A74E-4E5A-A0A7-25528D6C64DC}" type="pres">
      <dgm:prSet presAssocID="{95867B73-A5F8-4F5C-AC8B-742600C869B0}" presName="iconRect" presStyleLbl="node1" presStyleIdx="0" presStyleCnt="5"/>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dgm:spPr>
      <dgm:extLst>
        <a:ext uri="{E40237B7-FDA0-4F09-8148-C483321AD2D9}">
          <dgm14:cNvPr xmlns:dgm14="http://schemas.microsoft.com/office/drawing/2010/diagram" id="0" name="" descr="Earth Globe Americas"/>
        </a:ext>
      </dgm:extLst>
    </dgm:pt>
    <dgm:pt modelId="{0C44E46E-76B9-494C-A4CB-A5E3D643DEAC}" type="pres">
      <dgm:prSet presAssocID="{95867B73-A5F8-4F5C-AC8B-742600C869B0}" presName="spaceRect" presStyleCnt="0"/>
      <dgm:spPr/>
    </dgm:pt>
    <dgm:pt modelId="{055106E3-254F-44F8-9052-CBF62CB5E88E}" type="pres">
      <dgm:prSet presAssocID="{95867B73-A5F8-4F5C-AC8B-742600C869B0}" presName="textRect" presStyleLbl="revTx" presStyleIdx="0" presStyleCnt="5">
        <dgm:presLayoutVars>
          <dgm:chMax val="1"/>
          <dgm:chPref val="1"/>
        </dgm:presLayoutVars>
      </dgm:prSet>
      <dgm:spPr/>
    </dgm:pt>
    <dgm:pt modelId="{B417DECD-9605-4723-959C-6BC8412C47C5}" type="pres">
      <dgm:prSet presAssocID="{5DD46841-27A2-440D-BB1C-FF900C354AAA}" presName="sibTrans" presStyleCnt="0"/>
      <dgm:spPr/>
    </dgm:pt>
    <dgm:pt modelId="{E9FAF06C-EF5E-47C7-98C2-C2265457C543}" type="pres">
      <dgm:prSet presAssocID="{287AFF06-BA07-4F96-92E8-6616C4C7D03E}" presName="compNode" presStyleCnt="0"/>
      <dgm:spPr/>
    </dgm:pt>
    <dgm:pt modelId="{73769E9E-BBD4-4288-9524-4EDCF28DBA44}" type="pres">
      <dgm:prSet presAssocID="{287AFF06-BA07-4F96-92E8-6616C4C7D03E}" presName="iconRect" presStyleLbl="node1" presStyleIdx="1" presStyleCnt="5"/>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dgm:spPr>
      <dgm:extLst>
        <a:ext uri="{E40237B7-FDA0-4F09-8148-C483321AD2D9}">
          <dgm14:cNvPr xmlns:dgm14="http://schemas.microsoft.com/office/drawing/2010/diagram" id="0" name="" descr="Teacher"/>
        </a:ext>
      </dgm:extLst>
    </dgm:pt>
    <dgm:pt modelId="{FCF39C12-CE77-4BCE-8426-D9B284DDB636}" type="pres">
      <dgm:prSet presAssocID="{287AFF06-BA07-4F96-92E8-6616C4C7D03E}" presName="spaceRect" presStyleCnt="0"/>
      <dgm:spPr/>
    </dgm:pt>
    <dgm:pt modelId="{DE50378D-2B8F-4513-A27C-1DF0BADE758F}" type="pres">
      <dgm:prSet presAssocID="{287AFF06-BA07-4F96-92E8-6616C4C7D03E}" presName="textRect" presStyleLbl="revTx" presStyleIdx="1" presStyleCnt="5">
        <dgm:presLayoutVars>
          <dgm:chMax val="1"/>
          <dgm:chPref val="1"/>
        </dgm:presLayoutVars>
      </dgm:prSet>
      <dgm:spPr/>
    </dgm:pt>
    <dgm:pt modelId="{004B2963-127E-4DDD-8877-7BD7A48B91D3}" type="pres">
      <dgm:prSet presAssocID="{97F3256F-8BAE-4071-AF06-89222659F0EC}" presName="sibTrans" presStyleCnt="0"/>
      <dgm:spPr/>
    </dgm:pt>
    <dgm:pt modelId="{F763CB00-53E3-43E9-A9B2-8595378FF052}" type="pres">
      <dgm:prSet presAssocID="{8127FFD4-6A28-4E2B-9005-89243FF2B55D}" presName="compNode" presStyleCnt="0"/>
      <dgm:spPr/>
    </dgm:pt>
    <dgm:pt modelId="{D9FC0B16-5EA1-4AA2-96AF-5093E4A9F0DE}" type="pres">
      <dgm:prSet presAssocID="{8127FFD4-6A28-4E2B-9005-89243FF2B55D}" presName="iconRect" presStyleLbl="node1" presStyleIdx="2" presStyleCnt="5"/>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dgm:spPr>
      <dgm:extLst>
        <a:ext uri="{E40237B7-FDA0-4F09-8148-C483321AD2D9}">
          <dgm14:cNvPr xmlns:dgm14="http://schemas.microsoft.com/office/drawing/2010/diagram" id="0" name="" descr="Books"/>
        </a:ext>
      </dgm:extLst>
    </dgm:pt>
    <dgm:pt modelId="{019589CE-E7E3-45CA-AF45-ECBB12EAD983}" type="pres">
      <dgm:prSet presAssocID="{8127FFD4-6A28-4E2B-9005-89243FF2B55D}" presName="spaceRect" presStyleCnt="0"/>
      <dgm:spPr/>
    </dgm:pt>
    <dgm:pt modelId="{7E4B186F-5378-4B0F-9C63-D197E7FA59E5}" type="pres">
      <dgm:prSet presAssocID="{8127FFD4-6A28-4E2B-9005-89243FF2B55D}" presName="textRect" presStyleLbl="revTx" presStyleIdx="2" presStyleCnt="5">
        <dgm:presLayoutVars>
          <dgm:chMax val="1"/>
          <dgm:chPref val="1"/>
        </dgm:presLayoutVars>
      </dgm:prSet>
      <dgm:spPr/>
    </dgm:pt>
    <dgm:pt modelId="{806B3701-CD5E-43A3-BD1E-13D8DD13DEED}" type="pres">
      <dgm:prSet presAssocID="{EF9A45B7-DE88-4AB6-A8FA-45732C43C0E3}" presName="sibTrans" presStyleCnt="0"/>
      <dgm:spPr/>
    </dgm:pt>
    <dgm:pt modelId="{B56EF2D0-D991-41BA-AD23-BB3AE0F3DE04}" type="pres">
      <dgm:prSet presAssocID="{3B0F6FD5-1A0B-40A6-9B47-B19F902EA068}" presName="compNode" presStyleCnt="0"/>
      <dgm:spPr/>
    </dgm:pt>
    <dgm:pt modelId="{46C5C687-DA39-4FC2-BC59-716BE46B6DF8}" type="pres">
      <dgm:prSet presAssocID="{3B0F6FD5-1A0B-40A6-9B47-B19F902EA068}" presName="iconRect" presStyleLbl="node1" presStyleIdx="3" presStyleCnt="5"/>
      <dgm:spPr>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dgm:spPr>
      <dgm:extLst>
        <a:ext uri="{E40237B7-FDA0-4F09-8148-C483321AD2D9}">
          <dgm14:cNvPr xmlns:dgm14="http://schemas.microsoft.com/office/drawing/2010/diagram" id="0" name="" descr="Building"/>
        </a:ext>
      </dgm:extLst>
    </dgm:pt>
    <dgm:pt modelId="{2A6C3C72-516C-437F-8A16-ECAF1CC67F45}" type="pres">
      <dgm:prSet presAssocID="{3B0F6FD5-1A0B-40A6-9B47-B19F902EA068}" presName="spaceRect" presStyleCnt="0"/>
      <dgm:spPr/>
    </dgm:pt>
    <dgm:pt modelId="{57CA3EB0-6A08-4F55-8EE4-58EDFB79D0B5}" type="pres">
      <dgm:prSet presAssocID="{3B0F6FD5-1A0B-40A6-9B47-B19F902EA068}" presName="textRect" presStyleLbl="revTx" presStyleIdx="3" presStyleCnt="5">
        <dgm:presLayoutVars>
          <dgm:chMax val="1"/>
          <dgm:chPref val="1"/>
        </dgm:presLayoutVars>
      </dgm:prSet>
      <dgm:spPr/>
    </dgm:pt>
    <dgm:pt modelId="{6D3FCEFF-5D9D-40A6-914F-28A667B84E02}" type="pres">
      <dgm:prSet presAssocID="{495D0F5B-A295-40EC-A247-8D32665BA61F}" presName="sibTrans" presStyleCnt="0"/>
      <dgm:spPr/>
    </dgm:pt>
    <dgm:pt modelId="{95F25C14-C490-4830-A981-477F5282E926}" type="pres">
      <dgm:prSet presAssocID="{0DAABF3F-226A-4E66-8F64-1BD1342E9786}" presName="compNode" presStyleCnt="0"/>
      <dgm:spPr/>
    </dgm:pt>
    <dgm:pt modelId="{0C555B9D-2B8F-4B3F-BCD3-1E85FC00C583}" type="pres">
      <dgm:prSet presAssocID="{0DAABF3F-226A-4E66-8F64-1BD1342E9786}" presName="iconRect" presStyleLbl="node1" presStyleIdx="4" presStyleCnt="5"/>
      <dgm:spPr>
        <a:blipFill>
          <a:blip xmlns:r="http://schemas.openxmlformats.org/officeDocument/2006/relationships"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a:blipFill>
      </dgm:spPr>
      <dgm:extLst>
        <a:ext uri="{E40237B7-FDA0-4F09-8148-C483321AD2D9}">
          <dgm14:cNvPr xmlns:dgm14="http://schemas.microsoft.com/office/drawing/2010/diagram" id="0" name="" descr="City"/>
        </a:ext>
      </dgm:extLst>
    </dgm:pt>
    <dgm:pt modelId="{9C98F45B-04AE-4454-B68B-A27DC7BA3FF9}" type="pres">
      <dgm:prSet presAssocID="{0DAABF3F-226A-4E66-8F64-1BD1342E9786}" presName="spaceRect" presStyleCnt="0"/>
      <dgm:spPr/>
    </dgm:pt>
    <dgm:pt modelId="{43035FA2-FC0A-4FEF-9492-050E07212A03}" type="pres">
      <dgm:prSet presAssocID="{0DAABF3F-226A-4E66-8F64-1BD1342E9786}" presName="textRect" presStyleLbl="revTx" presStyleIdx="4" presStyleCnt="5">
        <dgm:presLayoutVars>
          <dgm:chMax val="1"/>
          <dgm:chPref val="1"/>
        </dgm:presLayoutVars>
      </dgm:prSet>
      <dgm:spPr/>
    </dgm:pt>
  </dgm:ptLst>
  <dgm:cxnLst>
    <dgm:cxn modelId="{CEA31E06-6ED6-4389-9A9A-2D0AC389EC60}" srcId="{7E85BB5C-1CA0-4C90-B4AB-035434B6F76D}" destId="{3B0F6FD5-1A0B-40A6-9B47-B19F902EA068}" srcOrd="3" destOrd="0" parTransId="{B70F8B5E-0BBB-4513-BF40-CF43781F102D}" sibTransId="{495D0F5B-A295-40EC-A247-8D32665BA61F}"/>
    <dgm:cxn modelId="{994BA830-5871-44BD-9E8B-8FFC456A8325}" type="presOf" srcId="{287AFF06-BA07-4F96-92E8-6616C4C7D03E}" destId="{DE50378D-2B8F-4513-A27C-1DF0BADE758F}" srcOrd="0" destOrd="0" presId="urn:microsoft.com/office/officeart/2018/2/layout/IconLabelList"/>
    <dgm:cxn modelId="{C00DC447-5E8F-47C9-89F2-38E6B47A689F}" srcId="{7E85BB5C-1CA0-4C90-B4AB-035434B6F76D}" destId="{95867B73-A5F8-4F5C-AC8B-742600C869B0}" srcOrd="0" destOrd="0" parTransId="{466D1920-B9A3-43AF-A1DD-EC790EFECB47}" sibTransId="{5DD46841-27A2-440D-BB1C-FF900C354AAA}"/>
    <dgm:cxn modelId="{054E7F48-FBD3-40AA-A36C-81AA83A4205F}" type="presOf" srcId="{7E85BB5C-1CA0-4C90-B4AB-035434B6F76D}" destId="{E13985E3-C8BF-41F9-AE04-9BA041A2ED07}" srcOrd="0" destOrd="0" presId="urn:microsoft.com/office/officeart/2018/2/layout/IconLabelList"/>
    <dgm:cxn modelId="{22C86D4C-6098-4D5A-9F79-A7C01275D422}" type="presOf" srcId="{8127FFD4-6A28-4E2B-9005-89243FF2B55D}" destId="{7E4B186F-5378-4B0F-9C63-D197E7FA59E5}" srcOrd="0" destOrd="0" presId="urn:microsoft.com/office/officeart/2018/2/layout/IconLabelList"/>
    <dgm:cxn modelId="{02D46275-971E-4D93-8DA7-D85531E0E5C6}" srcId="{7E85BB5C-1CA0-4C90-B4AB-035434B6F76D}" destId="{287AFF06-BA07-4F96-92E8-6616C4C7D03E}" srcOrd="1" destOrd="0" parTransId="{98826EC9-9192-4C71-84FA-56D2932AF306}" sibTransId="{97F3256F-8BAE-4071-AF06-89222659F0EC}"/>
    <dgm:cxn modelId="{B8229D91-13BC-4504-AE89-D22E72A19424}" type="presOf" srcId="{0DAABF3F-226A-4E66-8F64-1BD1342E9786}" destId="{43035FA2-FC0A-4FEF-9492-050E07212A03}" srcOrd="0" destOrd="0" presId="urn:microsoft.com/office/officeart/2018/2/layout/IconLabelList"/>
    <dgm:cxn modelId="{8E4D51B3-A188-4456-A4A0-4E5AEAAD7EBC}" type="presOf" srcId="{95867B73-A5F8-4F5C-AC8B-742600C869B0}" destId="{055106E3-254F-44F8-9052-CBF62CB5E88E}" srcOrd="0" destOrd="0" presId="urn:microsoft.com/office/officeart/2018/2/layout/IconLabelList"/>
    <dgm:cxn modelId="{C7F08CCD-A446-4063-AEA7-1A3793C40E44}" type="presOf" srcId="{3B0F6FD5-1A0B-40A6-9B47-B19F902EA068}" destId="{57CA3EB0-6A08-4F55-8EE4-58EDFB79D0B5}" srcOrd="0" destOrd="0" presId="urn:microsoft.com/office/officeart/2018/2/layout/IconLabelList"/>
    <dgm:cxn modelId="{341BDFEE-E0A8-4A6E-BE03-B8836712420D}" srcId="{7E85BB5C-1CA0-4C90-B4AB-035434B6F76D}" destId="{0DAABF3F-226A-4E66-8F64-1BD1342E9786}" srcOrd="4" destOrd="0" parTransId="{D4C6EA02-1402-4C4C-B155-EBC9A328DBFF}" sibTransId="{DB5B4A7A-DC33-425D-B299-65853A36A60D}"/>
    <dgm:cxn modelId="{D646A7F5-1F7E-41D8-BC59-85A679AA3D3F}" srcId="{7E85BB5C-1CA0-4C90-B4AB-035434B6F76D}" destId="{8127FFD4-6A28-4E2B-9005-89243FF2B55D}" srcOrd="2" destOrd="0" parTransId="{2D2E772B-BC29-4EB7-A1A8-715A787CF8C3}" sibTransId="{EF9A45B7-DE88-4AB6-A8FA-45732C43C0E3}"/>
    <dgm:cxn modelId="{DC4537F3-F2F6-48FE-BEAC-44A5324D67D0}" type="presParOf" srcId="{E13985E3-C8BF-41F9-AE04-9BA041A2ED07}" destId="{599BF600-DD88-4BE2-B81A-CF9A3A5EF5EC}" srcOrd="0" destOrd="0" presId="urn:microsoft.com/office/officeart/2018/2/layout/IconLabelList"/>
    <dgm:cxn modelId="{664B49A3-0450-4B89-9481-3E6245DA7BA4}" type="presParOf" srcId="{599BF600-DD88-4BE2-B81A-CF9A3A5EF5EC}" destId="{7552EE3B-A74E-4E5A-A0A7-25528D6C64DC}" srcOrd="0" destOrd="0" presId="urn:microsoft.com/office/officeart/2018/2/layout/IconLabelList"/>
    <dgm:cxn modelId="{EA0050DF-B809-49B7-BD93-4843F6BA4297}" type="presParOf" srcId="{599BF600-DD88-4BE2-B81A-CF9A3A5EF5EC}" destId="{0C44E46E-76B9-494C-A4CB-A5E3D643DEAC}" srcOrd="1" destOrd="0" presId="urn:microsoft.com/office/officeart/2018/2/layout/IconLabelList"/>
    <dgm:cxn modelId="{A64D8C26-ACA3-4D82-85ED-8D6405B74D1C}" type="presParOf" srcId="{599BF600-DD88-4BE2-B81A-CF9A3A5EF5EC}" destId="{055106E3-254F-44F8-9052-CBF62CB5E88E}" srcOrd="2" destOrd="0" presId="urn:microsoft.com/office/officeart/2018/2/layout/IconLabelList"/>
    <dgm:cxn modelId="{28F9D0A5-34CB-46DF-9386-D1A3F744B34B}" type="presParOf" srcId="{E13985E3-C8BF-41F9-AE04-9BA041A2ED07}" destId="{B417DECD-9605-4723-959C-6BC8412C47C5}" srcOrd="1" destOrd="0" presId="urn:microsoft.com/office/officeart/2018/2/layout/IconLabelList"/>
    <dgm:cxn modelId="{CD3881CB-D087-473C-BC3B-21445BB12821}" type="presParOf" srcId="{E13985E3-C8BF-41F9-AE04-9BA041A2ED07}" destId="{E9FAF06C-EF5E-47C7-98C2-C2265457C543}" srcOrd="2" destOrd="0" presId="urn:microsoft.com/office/officeart/2018/2/layout/IconLabelList"/>
    <dgm:cxn modelId="{9E56483F-4040-4C00-A807-E02EBD1AAE72}" type="presParOf" srcId="{E9FAF06C-EF5E-47C7-98C2-C2265457C543}" destId="{73769E9E-BBD4-4288-9524-4EDCF28DBA44}" srcOrd="0" destOrd="0" presId="urn:microsoft.com/office/officeart/2018/2/layout/IconLabelList"/>
    <dgm:cxn modelId="{2F73E3F4-23F7-424E-B6AB-2175B6432932}" type="presParOf" srcId="{E9FAF06C-EF5E-47C7-98C2-C2265457C543}" destId="{FCF39C12-CE77-4BCE-8426-D9B284DDB636}" srcOrd="1" destOrd="0" presId="urn:microsoft.com/office/officeart/2018/2/layout/IconLabelList"/>
    <dgm:cxn modelId="{E741A6C5-266F-473C-8B2F-22B92BE1D10D}" type="presParOf" srcId="{E9FAF06C-EF5E-47C7-98C2-C2265457C543}" destId="{DE50378D-2B8F-4513-A27C-1DF0BADE758F}" srcOrd="2" destOrd="0" presId="urn:microsoft.com/office/officeart/2018/2/layout/IconLabelList"/>
    <dgm:cxn modelId="{34E55985-F26C-4F22-AF58-4A82744CAB40}" type="presParOf" srcId="{E13985E3-C8BF-41F9-AE04-9BA041A2ED07}" destId="{004B2963-127E-4DDD-8877-7BD7A48B91D3}" srcOrd="3" destOrd="0" presId="urn:microsoft.com/office/officeart/2018/2/layout/IconLabelList"/>
    <dgm:cxn modelId="{CE76DEEC-9733-473C-95F4-9BAB88A5C5D3}" type="presParOf" srcId="{E13985E3-C8BF-41F9-AE04-9BA041A2ED07}" destId="{F763CB00-53E3-43E9-A9B2-8595378FF052}" srcOrd="4" destOrd="0" presId="urn:microsoft.com/office/officeart/2018/2/layout/IconLabelList"/>
    <dgm:cxn modelId="{2C92830C-EF22-4B8A-8221-ACF214256AE9}" type="presParOf" srcId="{F763CB00-53E3-43E9-A9B2-8595378FF052}" destId="{D9FC0B16-5EA1-4AA2-96AF-5093E4A9F0DE}" srcOrd="0" destOrd="0" presId="urn:microsoft.com/office/officeart/2018/2/layout/IconLabelList"/>
    <dgm:cxn modelId="{99BC0796-AA9B-4DA4-9AD0-6C032E8E6B9D}" type="presParOf" srcId="{F763CB00-53E3-43E9-A9B2-8595378FF052}" destId="{019589CE-E7E3-45CA-AF45-ECBB12EAD983}" srcOrd="1" destOrd="0" presId="urn:microsoft.com/office/officeart/2018/2/layout/IconLabelList"/>
    <dgm:cxn modelId="{A7A8EB5D-A303-4336-BBF7-F870D9C7D61B}" type="presParOf" srcId="{F763CB00-53E3-43E9-A9B2-8595378FF052}" destId="{7E4B186F-5378-4B0F-9C63-D197E7FA59E5}" srcOrd="2" destOrd="0" presId="urn:microsoft.com/office/officeart/2018/2/layout/IconLabelList"/>
    <dgm:cxn modelId="{10D20739-9055-4605-A076-A3DCF59F676A}" type="presParOf" srcId="{E13985E3-C8BF-41F9-AE04-9BA041A2ED07}" destId="{806B3701-CD5E-43A3-BD1E-13D8DD13DEED}" srcOrd="5" destOrd="0" presId="urn:microsoft.com/office/officeart/2018/2/layout/IconLabelList"/>
    <dgm:cxn modelId="{C8D8C1C3-300C-4A78-8B8E-38F9D7AE87B7}" type="presParOf" srcId="{E13985E3-C8BF-41F9-AE04-9BA041A2ED07}" destId="{B56EF2D0-D991-41BA-AD23-BB3AE0F3DE04}" srcOrd="6" destOrd="0" presId="urn:microsoft.com/office/officeart/2018/2/layout/IconLabelList"/>
    <dgm:cxn modelId="{F6B0D79B-5F57-41BB-8299-29CB4E59FC7A}" type="presParOf" srcId="{B56EF2D0-D991-41BA-AD23-BB3AE0F3DE04}" destId="{46C5C687-DA39-4FC2-BC59-716BE46B6DF8}" srcOrd="0" destOrd="0" presId="urn:microsoft.com/office/officeart/2018/2/layout/IconLabelList"/>
    <dgm:cxn modelId="{15797971-F099-48D7-83FA-17FBF91D0FC6}" type="presParOf" srcId="{B56EF2D0-D991-41BA-AD23-BB3AE0F3DE04}" destId="{2A6C3C72-516C-437F-8A16-ECAF1CC67F45}" srcOrd="1" destOrd="0" presId="urn:microsoft.com/office/officeart/2018/2/layout/IconLabelList"/>
    <dgm:cxn modelId="{24949484-537D-4390-B31A-3621C1E65A37}" type="presParOf" srcId="{B56EF2D0-D991-41BA-AD23-BB3AE0F3DE04}" destId="{57CA3EB0-6A08-4F55-8EE4-58EDFB79D0B5}" srcOrd="2" destOrd="0" presId="urn:microsoft.com/office/officeart/2018/2/layout/IconLabelList"/>
    <dgm:cxn modelId="{25DBB82A-BA3C-46E8-867A-3132D6E778D3}" type="presParOf" srcId="{E13985E3-C8BF-41F9-AE04-9BA041A2ED07}" destId="{6D3FCEFF-5D9D-40A6-914F-28A667B84E02}" srcOrd="7" destOrd="0" presId="urn:microsoft.com/office/officeart/2018/2/layout/IconLabelList"/>
    <dgm:cxn modelId="{CBCEED34-90D1-48C4-BF22-32F32586D65D}" type="presParOf" srcId="{E13985E3-C8BF-41F9-AE04-9BA041A2ED07}" destId="{95F25C14-C490-4830-A981-477F5282E926}" srcOrd="8" destOrd="0" presId="urn:microsoft.com/office/officeart/2018/2/layout/IconLabelList"/>
    <dgm:cxn modelId="{4E110915-84E9-4CF7-A169-EC1D8CC90C58}" type="presParOf" srcId="{95F25C14-C490-4830-A981-477F5282E926}" destId="{0C555B9D-2B8F-4B3F-BCD3-1E85FC00C583}" srcOrd="0" destOrd="0" presId="urn:microsoft.com/office/officeart/2018/2/layout/IconLabelList"/>
    <dgm:cxn modelId="{93B4A22C-BA23-4033-AC10-C75C75ED2F3C}" type="presParOf" srcId="{95F25C14-C490-4830-A981-477F5282E926}" destId="{9C98F45B-04AE-4454-B68B-A27DC7BA3FF9}" srcOrd="1" destOrd="0" presId="urn:microsoft.com/office/officeart/2018/2/layout/IconLabelList"/>
    <dgm:cxn modelId="{2248420A-6414-4786-B294-1FBC6BD5F751}" type="presParOf" srcId="{95F25C14-C490-4830-A981-477F5282E926}" destId="{43035FA2-FC0A-4FEF-9492-050E07212A03}"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B3F613F3-2AE5-45E2-854B-C27030C3AEFD}"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E5A5AEAE-A6E4-4942-8681-EFD22020A5C8}">
      <dgm:prSet/>
      <dgm:spPr/>
      <dgm:t>
        <a:bodyPr/>
        <a:lstStyle/>
        <a:p>
          <a:pPr>
            <a:lnSpc>
              <a:spcPct val="100000"/>
            </a:lnSpc>
          </a:pPr>
          <a:r>
            <a:rPr lang="en-US" u="sng">
              <a:hlinkClick xmlns:r="http://schemas.openxmlformats.org/officeDocument/2006/relationships" r:id="rId1"/>
            </a:rPr>
            <a:t>Federal taxes and your new business</a:t>
          </a:r>
          <a:endParaRPr lang="en-US"/>
        </a:p>
      </dgm:t>
    </dgm:pt>
    <dgm:pt modelId="{A7AF59E8-6BA2-4085-9B2D-B8DD49C55E6F}" type="parTrans" cxnId="{AEF0E18F-BB2F-4B64-A9B8-17997CE4520E}">
      <dgm:prSet/>
      <dgm:spPr/>
      <dgm:t>
        <a:bodyPr/>
        <a:lstStyle/>
        <a:p>
          <a:endParaRPr lang="en-US"/>
        </a:p>
      </dgm:t>
    </dgm:pt>
    <dgm:pt modelId="{69E4C895-3403-47EF-A0EE-698ED7710D7E}" type="sibTrans" cxnId="{AEF0E18F-BB2F-4B64-A9B8-17997CE4520E}">
      <dgm:prSet/>
      <dgm:spPr/>
      <dgm:t>
        <a:bodyPr/>
        <a:lstStyle/>
        <a:p>
          <a:pPr>
            <a:lnSpc>
              <a:spcPct val="100000"/>
            </a:lnSpc>
          </a:pPr>
          <a:endParaRPr lang="en-US"/>
        </a:p>
      </dgm:t>
    </dgm:pt>
    <dgm:pt modelId="{83C2F028-1BE6-4FD4-BC04-577E3529A422}">
      <dgm:prSet/>
      <dgm:spPr/>
      <dgm:t>
        <a:bodyPr/>
        <a:lstStyle/>
        <a:p>
          <a:pPr>
            <a:lnSpc>
              <a:spcPct val="100000"/>
            </a:lnSpc>
          </a:pPr>
          <a:r>
            <a:rPr lang="en-US" u="sng">
              <a:hlinkClick xmlns:r="http://schemas.openxmlformats.org/officeDocument/2006/relationships" r:id="rId2"/>
            </a:rPr>
            <a:t>Schedule C and other small business taxes</a:t>
          </a:r>
          <a:endParaRPr lang="en-US"/>
        </a:p>
      </dgm:t>
    </dgm:pt>
    <dgm:pt modelId="{0EE1B369-D8F6-42F5-B098-ED99AC414D58}" type="parTrans" cxnId="{1EED5AB8-9360-47AE-8DD9-B4DF6B3D30A5}">
      <dgm:prSet/>
      <dgm:spPr/>
      <dgm:t>
        <a:bodyPr/>
        <a:lstStyle/>
        <a:p>
          <a:endParaRPr lang="en-US"/>
        </a:p>
      </dgm:t>
    </dgm:pt>
    <dgm:pt modelId="{75A6ECA6-FE13-4E7D-82A5-06B071ED8E0F}" type="sibTrans" cxnId="{1EED5AB8-9360-47AE-8DD9-B4DF6B3D30A5}">
      <dgm:prSet/>
      <dgm:spPr/>
      <dgm:t>
        <a:bodyPr/>
        <a:lstStyle/>
        <a:p>
          <a:pPr>
            <a:lnSpc>
              <a:spcPct val="100000"/>
            </a:lnSpc>
          </a:pPr>
          <a:endParaRPr lang="en-US"/>
        </a:p>
      </dgm:t>
    </dgm:pt>
    <dgm:pt modelId="{8EDA77B0-B2D9-43F6-97B2-1E6E73D1DF49}">
      <dgm:prSet/>
      <dgm:spPr/>
      <dgm:t>
        <a:bodyPr/>
        <a:lstStyle/>
        <a:p>
          <a:pPr>
            <a:lnSpc>
              <a:spcPct val="100000"/>
            </a:lnSpc>
          </a:pPr>
          <a:r>
            <a:rPr lang="en-US" u="sng">
              <a:hlinkClick xmlns:r="http://schemas.openxmlformats.org/officeDocument/2006/relationships" r:id="rId3"/>
            </a:rPr>
            <a:t>Filing and paying taxes electronically</a:t>
          </a:r>
          <a:endParaRPr lang="en-US"/>
        </a:p>
      </dgm:t>
    </dgm:pt>
    <dgm:pt modelId="{5853DE9C-D7D2-49E0-8673-E78C1E5C7C67}" type="parTrans" cxnId="{3E591F83-525E-4DC1-A722-AE385B2D057B}">
      <dgm:prSet/>
      <dgm:spPr/>
      <dgm:t>
        <a:bodyPr/>
        <a:lstStyle/>
        <a:p>
          <a:endParaRPr lang="en-US"/>
        </a:p>
      </dgm:t>
    </dgm:pt>
    <dgm:pt modelId="{6FC977C1-D9A3-407A-BC0A-183577BEDC72}" type="sibTrans" cxnId="{3E591F83-525E-4DC1-A722-AE385B2D057B}">
      <dgm:prSet/>
      <dgm:spPr/>
      <dgm:t>
        <a:bodyPr/>
        <a:lstStyle/>
        <a:p>
          <a:pPr>
            <a:lnSpc>
              <a:spcPct val="100000"/>
            </a:lnSpc>
          </a:pPr>
          <a:endParaRPr lang="en-US"/>
        </a:p>
      </dgm:t>
    </dgm:pt>
    <dgm:pt modelId="{2FFEFF0C-4C12-4913-8F7C-104198886957}">
      <dgm:prSet/>
      <dgm:spPr/>
      <dgm:t>
        <a:bodyPr/>
        <a:lstStyle/>
        <a:p>
          <a:pPr>
            <a:lnSpc>
              <a:spcPct val="100000"/>
            </a:lnSpc>
          </a:pPr>
          <a:r>
            <a:rPr lang="en-US" u="sng">
              <a:hlinkClick xmlns:r="http://schemas.openxmlformats.org/officeDocument/2006/relationships" r:id="rId4"/>
            </a:rPr>
            <a:t>Business use of your home</a:t>
          </a:r>
          <a:endParaRPr lang="en-US"/>
        </a:p>
      </dgm:t>
    </dgm:pt>
    <dgm:pt modelId="{408461D8-652B-44F1-924E-4FB50B8EA7C0}" type="parTrans" cxnId="{57E97E39-A353-4422-99B8-B4DE796E2484}">
      <dgm:prSet/>
      <dgm:spPr/>
      <dgm:t>
        <a:bodyPr/>
        <a:lstStyle/>
        <a:p>
          <a:endParaRPr lang="en-US"/>
        </a:p>
      </dgm:t>
    </dgm:pt>
    <dgm:pt modelId="{6FC5BAC4-A4F9-4CDA-8990-EDEA684A6DEF}" type="sibTrans" cxnId="{57E97E39-A353-4422-99B8-B4DE796E2484}">
      <dgm:prSet/>
      <dgm:spPr/>
      <dgm:t>
        <a:bodyPr/>
        <a:lstStyle/>
        <a:p>
          <a:endParaRPr lang="en-US"/>
        </a:p>
      </dgm:t>
    </dgm:pt>
    <dgm:pt modelId="{E3E86939-57E5-454A-A751-523EB530C01D}" type="pres">
      <dgm:prSet presAssocID="{B3F613F3-2AE5-45E2-854B-C27030C3AEFD}" presName="root" presStyleCnt="0">
        <dgm:presLayoutVars>
          <dgm:dir/>
          <dgm:resizeHandles val="exact"/>
        </dgm:presLayoutVars>
      </dgm:prSet>
      <dgm:spPr/>
    </dgm:pt>
    <dgm:pt modelId="{CC54E060-2315-4217-8EC1-F9ED1F8BAAE2}" type="pres">
      <dgm:prSet presAssocID="{B3F613F3-2AE5-45E2-854B-C27030C3AEFD}" presName="container" presStyleCnt="0">
        <dgm:presLayoutVars>
          <dgm:dir/>
          <dgm:resizeHandles val="exact"/>
        </dgm:presLayoutVars>
      </dgm:prSet>
      <dgm:spPr/>
    </dgm:pt>
    <dgm:pt modelId="{95E2577F-223C-41CD-B066-C93A70FB70C2}" type="pres">
      <dgm:prSet presAssocID="{E5A5AEAE-A6E4-4942-8681-EFD22020A5C8}" presName="compNode" presStyleCnt="0"/>
      <dgm:spPr/>
    </dgm:pt>
    <dgm:pt modelId="{9FA4F8F9-B351-4580-8A82-3EA95E4B6C36}" type="pres">
      <dgm:prSet presAssocID="{E5A5AEAE-A6E4-4942-8681-EFD22020A5C8}" presName="iconBgRect" presStyleLbl="bgShp" presStyleIdx="0" presStyleCnt="4"/>
      <dgm:spPr/>
    </dgm:pt>
    <dgm:pt modelId="{04A60D0A-DF99-4FA9-81CF-720DFED6D9D6}" type="pres">
      <dgm:prSet presAssocID="{E5A5AEAE-A6E4-4942-8681-EFD22020A5C8}" presName="iconRect" presStyleLbl="node1" presStyleIdx="0"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oney"/>
        </a:ext>
      </dgm:extLst>
    </dgm:pt>
    <dgm:pt modelId="{9A6315FB-9E2A-4D0B-8F0F-83DABC938815}" type="pres">
      <dgm:prSet presAssocID="{E5A5AEAE-A6E4-4942-8681-EFD22020A5C8}" presName="spaceRect" presStyleCnt="0"/>
      <dgm:spPr/>
    </dgm:pt>
    <dgm:pt modelId="{0DFFF4CE-3BCA-4BAE-8C2B-2050B8FCFF8C}" type="pres">
      <dgm:prSet presAssocID="{E5A5AEAE-A6E4-4942-8681-EFD22020A5C8}" presName="textRect" presStyleLbl="revTx" presStyleIdx="0" presStyleCnt="4">
        <dgm:presLayoutVars>
          <dgm:chMax val="1"/>
          <dgm:chPref val="1"/>
        </dgm:presLayoutVars>
      </dgm:prSet>
      <dgm:spPr/>
    </dgm:pt>
    <dgm:pt modelId="{D0ED65A6-2909-48B9-BD58-D70427DBB410}" type="pres">
      <dgm:prSet presAssocID="{69E4C895-3403-47EF-A0EE-698ED7710D7E}" presName="sibTrans" presStyleLbl="sibTrans2D1" presStyleIdx="0" presStyleCnt="0"/>
      <dgm:spPr/>
    </dgm:pt>
    <dgm:pt modelId="{0197BB93-1638-40FF-B869-CE937D45EF7C}" type="pres">
      <dgm:prSet presAssocID="{83C2F028-1BE6-4FD4-BC04-577E3529A422}" presName="compNode" presStyleCnt="0"/>
      <dgm:spPr/>
    </dgm:pt>
    <dgm:pt modelId="{6A8066CC-4E5A-4E2A-9EDD-EB2F0E9ECDC4}" type="pres">
      <dgm:prSet presAssocID="{83C2F028-1BE6-4FD4-BC04-577E3529A422}" presName="iconBgRect" presStyleLbl="bgShp" presStyleIdx="1" presStyleCnt="4"/>
      <dgm:spPr/>
    </dgm:pt>
    <dgm:pt modelId="{E2EB8CEB-9EE4-44D5-85C0-5F715AE0C94E}" type="pres">
      <dgm:prSet presAssocID="{83C2F028-1BE6-4FD4-BC04-577E3529A422}" presName="iconRect" presStyleLbl="node1" presStyleIdx="1"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heckmark"/>
        </a:ext>
      </dgm:extLst>
    </dgm:pt>
    <dgm:pt modelId="{81EA80D5-C9F5-4656-A25E-A867371223DB}" type="pres">
      <dgm:prSet presAssocID="{83C2F028-1BE6-4FD4-BC04-577E3529A422}" presName="spaceRect" presStyleCnt="0"/>
      <dgm:spPr/>
    </dgm:pt>
    <dgm:pt modelId="{2C0112BA-4C4B-449F-BAFA-35136214E53D}" type="pres">
      <dgm:prSet presAssocID="{83C2F028-1BE6-4FD4-BC04-577E3529A422}" presName="textRect" presStyleLbl="revTx" presStyleIdx="1" presStyleCnt="4">
        <dgm:presLayoutVars>
          <dgm:chMax val="1"/>
          <dgm:chPref val="1"/>
        </dgm:presLayoutVars>
      </dgm:prSet>
      <dgm:spPr/>
    </dgm:pt>
    <dgm:pt modelId="{AE052D79-79CC-4E5C-923F-5F2E99F92691}" type="pres">
      <dgm:prSet presAssocID="{75A6ECA6-FE13-4E7D-82A5-06B071ED8E0F}" presName="sibTrans" presStyleLbl="sibTrans2D1" presStyleIdx="0" presStyleCnt="0"/>
      <dgm:spPr/>
    </dgm:pt>
    <dgm:pt modelId="{2699B4F5-EF5C-411F-BF2D-4C44C206996C}" type="pres">
      <dgm:prSet presAssocID="{8EDA77B0-B2D9-43F6-97B2-1E6E73D1DF49}" presName="compNode" presStyleCnt="0"/>
      <dgm:spPr/>
    </dgm:pt>
    <dgm:pt modelId="{9CC2319A-742C-45B7-AA5E-B2275B03A901}" type="pres">
      <dgm:prSet presAssocID="{8EDA77B0-B2D9-43F6-97B2-1E6E73D1DF49}" presName="iconBgRect" presStyleLbl="bgShp" presStyleIdx="2" presStyleCnt="4"/>
      <dgm:spPr/>
    </dgm:pt>
    <dgm:pt modelId="{4E20C334-62F0-4FF4-A5BF-B2FDB1A1D48C}" type="pres">
      <dgm:prSet presAssocID="{8EDA77B0-B2D9-43F6-97B2-1E6E73D1DF49}" presName="iconRect" presStyleLbl="node1" presStyleIdx="2" presStyleCnt="4"/>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Document"/>
        </a:ext>
      </dgm:extLst>
    </dgm:pt>
    <dgm:pt modelId="{105538FE-E2A7-418E-9853-65834025FAEB}" type="pres">
      <dgm:prSet presAssocID="{8EDA77B0-B2D9-43F6-97B2-1E6E73D1DF49}" presName="spaceRect" presStyleCnt="0"/>
      <dgm:spPr/>
    </dgm:pt>
    <dgm:pt modelId="{74EFA7E1-3B2F-4214-A361-3385F69DC234}" type="pres">
      <dgm:prSet presAssocID="{8EDA77B0-B2D9-43F6-97B2-1E6E73D1DF49}" presName="textRect" presStyleLbl="revTx" presStyleIdx="2" presStyleCnt="4">
        <dgm:presLayoutVars>
          <dgm:chMax val="1"/>
          <dgm:chPref val="1"/>
        </dgm:presLayoutVars>
      </dgm:prSet>
      <dgm:spPr/>
    </dgm:pt>
    <dgm:pt modelId="{9387CED1-9A6F-4B27-A902-A3CE017DABD3}" type="pres">
      <dgm:prSet presAssocID="{6FC977C1-D9A3-407A-BC0A-183577BEDC72}" presName="sibTrans" presStyleLbl="sibTrans2D1" presStyleIdx="0" presStyleCnt="0"/>
      <dgm:spPr/>
    </dgm:pt>
    <dgm:pt modelId="{49454A52-7754-4239-9609-20958DDBB3EF}" type="pres">
      <dgm:prSet presAssocID="{2FFEFF0C-4C12-4913-8F7C-104198886957}" presName="compNode" presStyleCnt="0"/>
      <dgm:spPr/>
    </dgm:pt>
    <dgm:pt modelId="{D8F4E434-5CC0-41DD-B00B-03835F5A367E}" type="pres">
      <dgm:prSet presAssocID="{2FFEFF0C-4C12-4913-8F7C-104198886957}" presName="iconBgRect" presStyleLbl="bgShp" presStyleIdx="3" presStyleCnt="4"/>
      <dgm:spPr/>
    </dgm:pt>
    <dgm:pt modelId="{E705C316-42A2-43EB-9B28-68D63E6BFB14}" type="pres">
      <dgm:prSet presAssocID="{2FFEFF0C-4C12-4913-8F7C-104198886957}" presName="iconRect" presStyleLbl="node1" presStyleIdx="3" presStyleCnt="4"/>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House"/>
        </a:ext>
      </dgm:extLst>
    </dgm:pt>
    <dgm:pt modelId="{47C394D9-619F-4B87-B991-06E4AA2D320D}" type="pres">
      <dgm:prSet presAssocID="{2FFEFF0C-4C12-4913-8F7C-104198886957}" presName="spaceRect" presStyleCnt="0"/>
      <dgm:spPr/>
    </dgm:pt>
    <dgm:pt modelId="{78BD835A-C72F-48E2-A272-823D68D8296C}" type="pres">
      <dgm:prSet presAssocID="{2FFEFF0C-4C12-4913-8F7C-104198886957}" presName="textRect" presStyleLbl="revTx" presStyleIdx="3" presStyleCnt="4">
        <dgm:presLayoutVars>
          <dgm:chMax val="1"/>
          <dgm:chPref val="1"/>
        </dgm:presLayoutVars>
      </dgm:prSet>
      <dgm:spPr/>
    </dgm:pt>
  </dgm:ptLst>
  <dgm:cxnLst>
    <dgm:cxn modelId="{0E196733-6973-44A8-93FF-F2B1C10BBFF0}" type="presOf" srcId="{B3F613F3-2AE5-45E2-854B-C27030C3AEFD}" destId="{E3E86939-57E5-454A-A751-523EB530C01D}" srcOrd="0" destOrd="0" presId="urn:microsoft.com/office/officeart/2018/2/layout/IconCircleList"/>
    <dgm:cxn modelId="{57E97E39-A353-4422-99B8-B4DE796E2484}" srcId="{B3F613F3-2AE5-45E2-854B-C27030C3AEFD}" destId="{2FFEFF0C-4C12-4913-8F7C-104198886957}" srcOrd="3" destOrd="0" parTransId="{408461D8-652B-44F1-924E-4FB50B8EA7C0}" sibTransId="{6FC5BAC4-A4F9-4CDA-8990-EDEA684A6DEF}"/>
    <dgm:cxn modelId="{71831267-B614-48AD-A650-E23CEDDDA249}" type="presOf" srcId="{8EDA77B0-B2D9-43F6-97B2-1E6E73D1DF49}" destId="{74EFA7E1-3B2F-4214-A361-3385F69DC234}" srcOrd="0" destOrd="0" presId="urn:microsoft.com/office/officeart/2018/2/layout/IconCircleList"/>
    <dgm:cxn modelId="{42BD046D-F818-4AF1-B60A-0300EBBBB52A}" type="presOf" srcId="{6FC977C1-D9A3-407A-BC0A-183577BEDC72}" destId="{9387CED1-9A6F-4B27-A902-A3CE017DABD3}" srcOrd="0" destOrd="0" presId="urn:microsoft.com/office/officeart/2018/2/layout/IconCircleList"/>
    <dgm:cxn modelId="{983DB87C-FEBB-4DD4-9541-6BE6C28B3EFA}" type="presOf" srcId="{E5A5AEAE-A6E4-4942-8681-EFD22020A5C8}" destId="{0DFFF4CE-3BCA-4BAE-8C2B-2050B8FCFF8C}" srcOrd="0" destOrd="0" presId="urn:microsoft.com/office/officeart/2018/2/layout/IconCircleList"/>
    <dgm:cxn modelId="{3E591F83-525E-4DC1-A722-AE385B2D057B}" srcId="{B3F613F3-2AE5-45E2-854B-C27030C3AEFD}" destId="{8EDA77B0-B2D9-43F6-97B2-1E6E73D1DF49}" srcOrd="2" destOrd="0" parTransId="{5853DE9C-D7D2-49E0-8673-E78C1E5C7C67}" sibTransId="{6FC977C1-D9A3-407A-BC0A-183577BEDC72}"/>
    <dgm:cxn modelId="{AEF0E18F-BB2F-4B64-A9B8-17997CE4520E}" srcId="{B3F613F3-2AE5-45E2-854B-C27030C3AEFD}" destId="{E5A5AEAE-A6E4-4942-8681-EFD22020A5C8}" srcOrd="0" destOrd="0" parTransId="{A7AF59E8-6BA2-4085-9B2D-B8DD49C55E6F}" sibTransId="{69E4C895-3403-47EF-A0EE-698ED7710D7E}"/>
    <dgm:cxn modelId="{47AF91A7-392D-4C0B-90DF-940DBA047B2C}" type="presOf" srcId="{83C2F028-1BE6-4FD4-BC04-577E3529A422}" destId="{2C0112BA-4C4B-449F-BAFA-35136214E53D}" srcOrd="0" destOrd="0" presId="urn:microsoft.com/office/officeart/2018/2/layout/IconCircleList"/>
    <dgm:cxn modelId="{1EED5AB8-9360-47AE-8DD9-B4DF6B3D30A5}" srcId="{B3F613F3-2AE5-45E2-854B-C27030C3AEFD}" destId="{83C2F028-1BE6-4FD4-BC04-577E3529A422}" srcOrd="1" destOrd="0" parTransId="{0EE1B369-D8F6-42F5-B098-ED99AC414D58}" sibTransId="{75A6ECA6-FE13-4E7D-82A5-06B071ED8E0F}"/>
    <dgm:cxn modelId="{FE8807C0-60B5-4064-9412-E127A0049662}" type="presOf" srcId="{69E4C895-3403-47EF-A0EE-698ED7710D7E}" destId="{D0ED65A6-2909-48B9-BD58-D70427DBB410}" srcOrd="0" destOrd="0" presId="urn:microsoft.com/office/officeart/2018/2/layout/IconCircleList"/>
    <dgm:cxn modelId="{0DE8B2F0-3257-4F44-910F-C3055822043F}" type="presOf" srcId="{2FFEFF0C-4C12-4913-8F7C-104198886957}" destId="{78BD835A-C72F-48E2-A272-823D68D8296C}" srcOrd="0" destOrd="0" presId="urn:microsoft.com/office/officeart/2018/2/layout/IconCircleList"/>
    <dgm:cxn modelId="{8BBC60F7-E237-4D95-A282-4EF4D5F83DE3}" type="presOf" srcId="{75A6ECA6-FE13-4E7D-82A5-06B071ED8E0F}" destId="{AE052D79-79CC-4E5C-923F-5F2E99F92691}" srcOrd="0" destOrd="0" presId="urn:microsoft.com/office/officeart/2018/2/layout/IconCircleList"/>
    <dgm:cxn modelId="{1E53DF2A-D6A5-4204-9F53-CD03FAFF4026}" type="presParOf" srcId="{E3E86939-57E5-454A-A751-523EB530C01D}" destId="{CC54E060-2315-4217-8EC1-F9ED1F8BAAE2}" srcOrd="0" destOrd="0" presId="urn:microsoft.com/office/officeart/2018/2/layout/IconCircleList"/>
    <dgm:cxn modelId="{420CF312-55F9-4F52-B622-BBAB4F88AEDA}" type="presParOf" srcId="{CC54E060-2315-4217-8EC1-F9ED1F8BAAE2}" destId="{95E2577F-223C-41CD-B066-C93A70FB70C2}" srcOrd="0" destOrd="0" presId="urn:microsoft.com/office/officeart/2018/2/layout/IconCircleList"/>
    <dgm:cxn modelId="{F006F788-4F15-4FC8-8E81-6939F4405520}" type="presParOf" srcId="{95E2577F-223C-41CD-B066-C93A70FB70C2}" destId="{9FA4F8F9-B351-4580-8A82-3EA95E4B6C36}" srcOrd="0" destOrd="0" presId="urn:microsoft.com/office/officeart/2018/2/layout/IconCircleList"/>
    <dgm:cxn modelId="{1F91BE00-95C2-416E-AF40-E8B63BB81CAA}" type="presParOf" srcId="{95E2577F-223C-41CD-B066-C93A70FB70C2}" destId="{04A60D0A-DF99-4FA9-81CF-720DFED6D9D6}" srcOrd="1" destOrd="0" presId="urn:microsoft.com/office/officeart/2018/2/layout/IconCircleList"/>
    <dgm:cxn modelId="{C7E51003-AD2E-407F-9D7D-D84B72BC8AE0}" type="presParOf" srcId="{95E2577F-223C-41CD-B066-C93A70FB70C2}" destId="{9A6315FB-9E2A-4D0B-8F0F-83DABC938815}" srcOrd="2" destOrd="0" presId="urn:microsoft.com/office/officeart/2018/2/layout/IconCircleList"/>
    <dgm:cxn modelId="{332A0A19-E8F7-4C28-A65B-230A6FD6BAD0}" type="presParOf" srcId="{95E2577F-223C-41CD-B066-C93A70FB70C2}" destId="{0DFFF4CE-3BCA-4BAE-8C2B-2050B8FCFF8C}" srcOrd="3" destOrd="0" presId="urn:microsoft.com/office/officeart/2018/2/layout/IconCircleList"/>
    <dgm:cxn modelId="{927D28A0-BFD2-4E5E-A5D8-CA7E6FB6B532}" type="presParOf" srcId="{CC54E060-2315-4217-8EC1-F9ED1F8BAAE2}" destId="{D0ED65A6-2909-48B9-BD58-D70427DBB410}" srcOrd="1" destOrd="0" presId="urn:microsoft.com/office/officeart/2018/2/layout/IconCircleList"/>
    <dgm:cxn modelId="{9D20AFDE-E98E-4DF8-84C6-F1CB3282D73D}" type="presParOf" srcId="{CC54E060-2315-4217-8EC1-F9ED1F8BAAE2}" destId="{0197BB93-1638-40FF-B869-CE937D45EF7C}" srcOrd="2" destOrd="0" presId="urn:microsoft.com/office/officeart/2018/2/layout/IconCircleList"/>
    <dgm:cxn modelId="{C7F2B143-9F98-4B82-AB1A-6B80AD4AF49F}" type="presParOf" srcId="{0197BB93-1638-40FF-B869-CE937D45EF7C}" destId="{6A8066CC-4E5A-4E2A-9EDD-EB2F0E9ECDC4}" srcOrd="0" destOrd="0" presId="urn:microsoft.com/office/officeart/2018/2/layout/IconCircleList"/>
    <dgm:cxn modelId="{FF790B13-AC4C-4C4E-A228-BDB9445C813E}" type="presParOf" srcId="{0197BB93-1638-40FF-B869-CE937D45EF7C}" destId="{E2EB8CEB-9EE4-44D5-85C0-5F715AE0C94E}" srcOrd="1" destOrd="0" presId="urn:microsoft.com/office/officeart/2018/2/layout/IconCircleList"/>
    <dgm:cxn modelId="{D8C17D9C-45F0-4EA7-A80F-AA2DF5020842}" type="presParOf" srcId="{0197BB93-1638-40FF-B869-CE937D45EF7C}" destId="{81EA80D5-C9F5-4656-A25E-A867371223DB}" srcOrd="2" destOrd="0" presId="urn:microsoft.com/office/officeart/2018/2/layout/IconCircleList"/>
    <dgm:cxn modelId="{B1854832-EC81-4C19-B9A5-739CF6533F71}" type="presParOf" srcId="{0197BB93-1638-40FF-B869-CE937D45EF7C}" destId="{2C0112BA-4C4B-449F-BAFA-35136214E53D}" srcOrd="3" destOrd="0" presId="urn:microsoft.com/office/officeart/2018/2/layout/IconCircleList"/>
    <dgm:cxn modelId="{29BAA6C3-3E33-4756-B35E-F82EF8A1DBC1}" type="presParOf" srcId="{CC54E060-2315-4217-8EC1-F9ED1F8BAAE2}" destId="{AE052D79-79CC-4E5C-923F-5F2E99F92691}" srcOrd="3" destOrd="0" presId="urn:microsoft.com/office/officeart/2018/2/layout/IconCircleList"/>
    <dgm:cxn modelId="{6B6BE955-FC7C-4DA7-91E2-25D856C7B7F4}" type="presParOf" srcId="{CC54E060-2315-4217-8EC1-F9ED1F8BAAE2}" destId="{2699B4F5-EF5C-411F-BF2D-4C44C206996C}" srcOrd="4" destOrd="0" presId="urn:microsoft.com/office/officeart/2018/2/layout/IconCircleList"/>
    <dgm:cxn modelId="{1ABCD0DD-7F32-413A-80DE-C0C07B574CBC}" type="presParOf" srcId="{2699B4F5-EF5C-411F-BF2D-4C44C206996C}" destId="{9CC2319A-742C-45B7-AA5E-B2275B03A901}" srcOrd="0" destOrd="0" presId="urn:microsoft.com/office/officeart/2018/2/layout/IconCircleList"/>
    <dgm:cxn modelId="{2CAFA5D1-4454-49BE-A8C7-64A242A943AB}" type="presParOf" srcId="{2699B4F5-EF5C-411F-BF2D-4C44C206996C}" destId="{4E20C334-62F0-4FF4-A5BF-B2FDB1A1D48C}" srcOrd="1" destOrd="0" presId="urn:microsoft.com/office/officeart/2018/2/layout/IconCircleList"/>
    <dgm:cxn modelId="{4E466B32-825F-4397-A4EE-BE309A44C81B}" type="presParOf" srcId="{2699B4F5-EF5C-411F-BF2D-4C44C206996C}" destId="{105538FE-E2A7-418E-9853-65834025FAEB}" srcOrd="2" destOrd="0" presId="urn:microsoft.com/office/officeart/2018/2/layout/IconCircleList"/>
    <dgm:cxn modelId="{A62AE7AE-79DD-4029-ABAF-835C601B59C3}" type="presParOf" srcId="{2699B4F5-EF5C-411F-BF2D-4C44C206996C}" destId="{74EFA7E1-3B2F-4214-A361-3385F69DC234}" srcOrd="3" destOrd="0" presId="urn:microsoft.com/office/officeart/2018/2/layout/IconCircleList"/>
    <dgm:cxn modelId="{718FCEE2-4F29-467E-83C7-06545F14716E}" type="presParOf" srcId="{CC54E060-2315-4217-8EC1-F9ED1F8BAAE2}" destId="{9387CED1-9A6F-4B27-A902-A3CE017DABD3}" srcOrd="5" destOrd="0" presId="urn:microsoft.com/office/officeart/2018/2/layout/IconCircleList"/>
    <dgm:cxn modelId="{99E575B8-409E-4F5F-8044-CE0F691E5AE7}" type="presParOf" srcId="{CC54E060-2315-4217-8EC1-F9ED1F8BAAE2}" destId="{49454A52-7754-4239-9609-20958DDBB3EF}" srcOrd="6" destOrd="0" presId="urn:microsoft.com/office/officeart/2018/2/layout/IconCircleList"/>
    <dgm:cxn modelId="{A17E56B1-A75C-4088-9FFA-B2D73289D222}" type="presParOf" srcId="{49454A52-7754-4239-9609-20958DDBB3EF}" destId="{D8F4E434-5CC0-41DD-B00B-03835F5A367E}" srcOrd="0" destOrd="0" presId="urn:microsoft.com/office/officeart/2018/2/layout/IconCircleList"/>
    <dgm:cxn modelId="{56A3F79C-6753-44FB-BE0D-E2BA4D3648AC}" type="presParOf" srcId="{49454A52-7754-4239-9609-20958DDBB3EF}" destId="{E705C316-42A2-43EB-9B28-68D63E6BFB14}" srcOrd="1" destOrd="0" presId="urn:microsoft.com/office/officeart/2018/2/layout/IconCircleList"/>
    <dgm:cxn modelId="{902DF145-CF7E-4578-A4E6-A3AC5C28FCF1}" type="presParOf" srcId="{49454A52-7754-4239-9609-20958DDBB3EF}" destId="{47C394D9-619F-4B87-B991-06E4AA2D320D}" srcOrd="2" destOrd="0" presId="urn:microsoft.com/office/officeart/2018/2/layout/IconCircleList"/>
    <dgm:cxn modelId="{BC447F36-2E3C-477C-AE5F-C048DADDF192}" type="presParOf" srcId="{49454A52-7754-4239-9609-20958DDBB3EF}" destId="{78BD835A-C72F-48E2-A272-823D68D8296C}"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1090622B-97A4-4B61-BDCD-BEF4A91182FF}"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D4E790FE-3FE1-43D6-A973-79313E4DF240}">
      <dgm:prSet/>
      <dgm:spPr/>
      <dgm:t>
        <a:bodyPr/>
        <a:lstStyle/>
        <a:p>
          <a:pPr>
            <a:lnSpc>
              <a:spcPct val="100000"/>
            </a:lnSpc>
          </a:pPr>
          <a:r>
            <a:rPr lang="en-US" u="sng">
              <a:hlinkClick xmlns:r="http://schemas.openxmlformats.org/officeDocument/2006/relationships" r:id="rId1"/>
            </a:rPr>
            <a:t>Federal taxes when hiring employees or independent contractors</a:t>
          </a:r>
          <a:endParaRPr lang="en-US"/>
        </a:p>
      </dgm:t>
    </dgm:pt>
    <dgm:pt modelId="{105BFBA8-32CD-440F-A3B1-7B5EB3CC0477}" type="parTrans" cxnId="{2ED2CE46-D63C-4D13-99E4-3BC6A5BBD718}">
      <dgm:prSet/>
      <dgm:spPr/>
      <dgm:t>
        <a:bodyPr/>
        <a:lstStyle/>
        <a:p>
          <a:endParaRPr lang="en-US"/>
        </a:p>
      </dgm:t>
    </dgm:pt>
    <dgm:pt modelId="{A8794293-C4FB-41EF-8110-2F43B7839BD9}" type="sibTrans" cxnId="{2ED2CE46-D63C-4D13-99E4-3BC6A5BBD718}">
      <dgm:prSet/>
      <dgm:spPr/>
      <dgm:t>
        <a:bodyPr/>
        <a:lstStyle/>
        <a:p>
          <a:pPr>
            <a:lnSpc>
              <a:spcPct val="100000"/>
            </a:lnSpc>
          </a:pPr>
          <a:endParaRPr lang="en-US"/>
        </a:p>
      </dgm:t>
    </dgm:pt>
    <dgm:pt modelId="{728D518F-814B-4AD5-A991-14BA7D1E81C3}">
      <dgm:prSet/>
      <dgm:spPr/>
      <dgm:t>
        <a:bodyPr/>
        <a:lstStyle/>
        <a:p>
          <a:pPr>
            <a:lnSpc>
              <a:spcPct val="100000"/>
            </a:lnSpc>
          </a:pPr>
          <a:r>
            <a:rPr lang="en-US" u="sng">
              <a:hlinkClick xmlns:r="http://schemas.openxmlformats.org/officeDocument/2006/relationships" r:id="rId2"/>
            </a:rPr>
            <a:t>Managing payroll to withhold the correct amount of taxes</a:t>
          </a:r>
          <a:endParaRPr lang="en-US"/>
        </a:p>
      </dgm:t>
    </dgm:pt>
    <dgm:pt modelId="{6BED74A5-29E3-4011-9CA3-26EAE2FABC08}" type="parTrans" cxnId="{787A683C-2121-4AE0-9A38-D910208D7A43}">
      <dgm:prSet/>
      <dgm:spPr/>
      <dgm:t>
        <a:bodyPr/>
        <a:lstStyle/>
        <a:p>
          <a:endParaRPr lang="en-US"/>
        </a:p>
      </dgm:t>
    </dgm:pt>
    <dgm:pt modelId="{79B08E38-800B-4951-B37B-B1A95A386862}" type="sibTrans" cxnId="{787A683C-2121-4AE0-9A38-D910208D7A43}">
      <dgm:prSet/>
      <dgm:spPr/>
      <dgm:t>
        <a:bodyPr/>
        <a:lstStyle/>
        <a:p>
          <a:pPr>
            <a:lnSpc>
              <a:spcPct val="100000"/>
            </a:lnSpc>
          </a:pPr>
          <a:endParaRPr lang="en-US"/>
        </a:p>
      </dgm:t>
    </dgm:pt>
    <dgm:pt modelId="{2AF35F40-4BB4-4D02-A959-F2D67C78BE5E}">
      <dgm:prSet/>
      <dgm:spPr/>
      <dgm:t>
        <a:bodyPr/>
        <a:lstStyle/>
        <a:p>
          <a:pPr>
            <a:lnSpc>
              <a:spcPct val="100000"/>
            </a:lnSpc>
          </a:pPr>
          <a:r>
            <a:rPr lang="en-US" u="sng">
              <a:hlinkClick xmlns:r="http://schemas.openxmlformats.org/officeDocument/2006/relationships" r:id="rId3"/>
            </a:rPr>
            <a:t>Tax deposits and filing a return to report payroll taxes</a:t>
          </a:r>
          <a:endParaRPr lang="en-US"/>
        </a:p>
      </dgm:t>
    </dgm:pt>
    <dgm:pt modelId="{C0C545AE-CF7A-4C8B-9181-8A4E9A981C08}" type="parTrans" cxnId="{C3F78D52-321C-49D3-A6B6-E957AFC649A7}">
      <dgm:prSet/>
      <dgm:spPr/>
      <dgm:t>
        <a:bodyPr/>
        <a:lstStyle/>
        <a:p>
          <a:endParaRPr lang="en-US"/>
        </a:p>
      </dgm:t>
    </dgm:pt>
    <dgm:pt modelId="{6C9E6A46-2221-44C9-A6EA-EEBAE1CCA554}" type="sibTrans" cxnId="{C3F78D52-321C-49D3-A6B6-E957AFC649A7}">
      <dgm:prSet/>
      <dgm:spPr/>
      <dgm:t>
        <a:bodyPr/>
        <a:lstStyle/>
        <a:p>
          <a:pPr>
            <a:lnSpc>
              <a:spcPct val="100000"/>
            </a:lnSpc>
          </a:pPr>
          <a:endParaRPr lang="en-US"/>
        </a:p>
      </dgm:t>
    </dgm:pt>
    <dgm:pt modelId="{91372769-8B22-4DF9-8D70-5FD51B52FB41}">
      <dgm:prSet/>
      <dgm:spPr/>
      <dgm:t>
        <a:bodyPr/>
        <a:lstStyle/>
        <a:p>
          <a:pPr>
            <a:lnSpc>
              <a:spcPct val="100000"/>
            </a:lnSpc>
          </a:pPr>
          <a:r>
            <a:rPr lang="en-US" u="sng">
              <a:hlinkClick xmlns:r="http://schemas.openxmlformats.org/officeDocument/2006/relationships" r:id="rId4"/>
            </a:rPr>
            <a:t>Hiring people who live in the U.S. who aren't citizens</a:t>
          </a:r>
          <a:endParaRPr lang="en-US"/>
        </a:p>
      </dgm:t>
    </dgm:pt>
    <dgm:pt modelId="{776B4DA4-D174-4252-A3B2-9408620E2648}" type="parTrans" cxnId="{BB492162-EFDD-4F47-BD35-5DD48EE40620}">
      <dgm:prSet/>
      <dgm:spPr/>
      <dgm:t>
        <a:bodyPr/>
        <a:lstStyle/>
        <a:p>
          <a:endParaRPr lang="en-US"/>
        </a:p>
      </dgm:t>
    </dgm:pt>
    <dgm:pt modelId="{CA3F86EF-FF65-45C9-B38C-4F1FEA78ADED}" type="sibTrans" cxnId="{BB492162-EFDD-4F47-BD35-5DD48EE40620}">
      <dgm:prSet/>
      <dgm:spPr/>
      <dgm:t>
        <a:bodyPr/>
        <a:lstStyle/>
        <a:p>
          <a:endParaRPr lang="en-US"/>
        </a:p>
      </dgm:t>
    </dgm:pt>
    <dgm:pt modelId="{1C9E8541-A5AB-4EE2-A2D1-A99E3C71AEB7}" type="pres">
      <dgm:prSet presAssocID="{1090622B-97A4-4B61-BDCD-BEF4A91182FF}" presName="root" presStyleCnt="0">
        <dgm:presLayoutVars>
          <dgm:dir/>
          <dgm:resizeHandles val="exact"/>
        </dgm:presLayoutVars>
      </dgm:prSet>
      <dgm:spPr/>
    </dgm:pt>
    <dgm:pt modelId="{7696C374-15AC-4442-9E8C-1723EB0145E0}" type="pres">
      <dgm:prSet presAssocID="{1090622B-97A4-4B61-BDCD-BEF4A91182FF}" presName="container" presStyleCnt="0">
        <dgm:presLayoutVars>
          <dgm:dir/>
          <dgm:resizeHandles val="exact"/>
        </dgm:presLayoutVars>
      </dgm:prSet>
      <dgm:spPr/>
    </dgm:pt>
    <dgm:pt modelId="{1FA1986F-257B-40C4-933D-3EE9CF2628DC}" type="pres">
      <dgm:prSet presAssocID="{D4E790FE-3FE1-43D6-A973-79313E4DF240}" presName="compNode" presStyleCnt="0"/>
      <dgm:spPr/>
    </dgm:pt>
    <dgm:pt modelId="{3069B92B-2EF2-40F2-9B35-6979CADB6705}" type="pres">
      <dgm:prSet presAssocID="{D4E790FE-3FE1-43D6-A973-79313E4DF240}" presName="iconBgRect" presStyleLbl="bgShp" presStyleIdx="0" presStyleCnt="4"/>
      <dgm:spPr/>
    </dgm:pt>
    <dgm:pt modelId="{365FC0FA-9145-4458-BDEE-506D7FCB6CC2}" type="pres">
      <dgm:prSet presAssocID="{D4E790FE-3FE1-43D6-A973-79313E4DF240}" presName="iconRect" presStyleLbl="node1" presStyleIdx="0"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oney"/>
        </a:ext>
      </dgm:extLst>
    </dgm:pt>
    <dgm:pt modelId="{CAB99C7C-260A-411C-8F5C-6A4AF3E7C7C0}" type="pres">
      <dgm:prSet presAssocID="{D4E790FE-3FE1-43D6-A973-79313E4DF240}" presName="spaceRect" presStyleCnt="0"/>
      <dgm:spPr/>
    </dgm:pt>
    <dgm:pt modelId="{D90097CF-5D72-4DF4-AE30-D1BF0A5878D9}" type="pres">
      <dgm:prSet presAssocID="{D4E790FE-3FE1-43D6-A973-79313E4DF240}" presName="textRect" presStyleLbl="revTx" presStyleIdx="0" presStyleCnt="4">
        <dgm:presLayoutVars>
          <dgm:chMax val="1"/>
          <dgm:chPref val="1"/>
        </dgm:presLayoutVars>
      </dgm:prSet>
      <dgm:spPr/>
    </dgm:pt>
    <dgm:pt modelId="{F91FF114-C42C-4A58-B729-7C20521FB165}" type="pres">
      <dgm:prSet presAssocID="{A8794293-C4FB-41EF-8110-2F43B7839BD9}" presName="sibTrans" presStyleLbl="sibTrans2D1" presStyleIdx="0" presStyleCnt="0"/>
      <dgm:spPr/>
    </dgm:pt>
    <dgm:pt modelId="{EB33B4D2-2D0F-4DC7-82F1-1AE5AE1EDCC3}" type="pres">
      <dgm:prSet presAssocID="{728D518F-814B-4AD5-A991-14BA7D1E81C3}" presName="compNode" presStyleCnt="0"/>
      <dgm:spPr/>
    </dgm:pt>
    <dgm:pt modelId="{B69D3384-2491-491E-8D34-AB0599CC1A49}" type="pres">
      <dgm:prSet presAssocID="{728D518F-814B-4AD5-A991-14BA7D1E81C3}" presName="iconBgRect" presStyleLbl="bgShp" presStyleIdx="1" presStyleCnt="4"/>
      <dgm:spPr/>
    </dgm:pt>
    <dgm:pt modelId="{70B4F94C-0FE5-4A1C-846B-04D24A522EC4}" type="pres">
      <dgm:prSet presAssocID="{728D518F-814B-4AD5-A991-14BA7D1E81C3}" presName="iconRect" presStyleLbl="node1" presStyleIdx="1"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heckmark"/>
        </a:ext>
      </dgm:extLst>
    </dgm:pt>
    <dgm:pt modelId="{8C4B33ED-EA33-4D4A-B399-8E9708A08235}" type="pres">
      <dgm:prSet presAssocID="{728D518F-814B-4AD5-A991-14BA7D1E81C3}" presName="spaceRect" presStyleCnt="0"/>
      <dgm:spPr/>
    </dgm:pt>
    <dgm:pt modelId="{6EB8B5E6-A8A3-455C-B598-69325B7C1AF5}" type="pres">
      <dgm:prSet presAssocID="{728D518F-814B-4AD5-A991-14BA7D1E81C3}" presName="textRect" presStyleLbl="revTx" presStyleIdx="1" presStyleCnt="4">
        <dgm:presLayoutVars>
          <dgm:chMax val="1"/>
          <dgm:chPref val="1"/>
        </dgm:presLayoutVars>
      </dgm:prSet>
      <dgm:spPr/>
    </dgm:pt>
    <dgm:pt modelId="{EB835467-16AB-4217-8235-B85E8BC83A13}" type="pres">
      <dgm:prSet presAssocID="{79B08E38-800B-4951-B37B-B1A95A386862}" presName="sibTrans" presStyleLbl="sibTrans2D1" presStyleIdx="0" presStyleCnt="0"/>
      <dgm:spPr/>
    </dgm:pt>
    <dgm:pt modelId="{1CBAE6BF-7DA2-4EC7-9A1E-95257B3E24EE}" type="pres">
      <dgm:prSet presAssocID="{2AF35F40-4BB4-4D02-A959-F2D67C78BE5E}" presName="compNode" presStyleCnt="0"/>
      <dgm:spPr/>
    </dgm:pt>
    <dgm:pt modelId="{15994C0B-4B86-49C5-BF7F-2F38CF8464F3}" type="pres">
      <dgm:prSet presAssocID="{2AF35F40-4BB4-4D02-A959-F2D67C78BE5E}" presName="iconBgRect" presStyleLbl="bgShp" presStyleIdx="2" presStyleCnt="4"/>
      <dgm:spPr/>
    </dgm:pt>
    <dgm:pt modelId="{4DE3B584-631C-4400-9554-BB206E6322D9}" type="pres">
      <dgm:prSet presAssocID="{2AF35F40-4BB4-4D02-A959-F2D67C78BE5E}" presName="iconRect" presStyleLbl="node1" presStyleIdx="2" presStyleCnt="4"/>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Document"/>
        </a:ext>
      </dgm:extLst>
    </dgm:pt>
    <dgm:pt modelId="{663F1F6B-09F4-4E91-87D4-3549B97BC8B3}" type="pres">
      <dgm:prSet presAssocID="{2AF35F40-4BB4-4D02-A959-F2D67C78BE5E}" presName="spaceRect" presStyleCnt="0"/>
      <dgm:spPr/>
    </dgm:pt>
    <dgm:pt modelId="{A71EF28A-5FF0-48C1-9CE6-143AE033960F}" type="pres">
      <dgm:prSet presAssocID="{2AF35F40-4BB4-4D02-A959-F2D67C78BE5E}" presName="textRect" presStyleLbl="revTx" presStyleIdx="2" presStyleCnt="4">
        <dgm:presLayoutVars>
          <dgm:chMax val="1"/>
          <dgm:chPref val="1"/>
        </dgm:presLayoutVars>
      </dgm:prSet>
      <dgm:spPr/>
    </dgm:pt>
    <dgm:pt modelId="{229BA441-9BEF-4E02-B534-FF52CEABD426}" type="pres">
      <dgm:prSet presAssocID="{6C9E6A46-2221-44C9-A6EA-EEBAE1CCA554}" presName="sibTrans" presStyleLbl="sibTrans2D1" presStyleIdx="0" presStyleCnt="0"/>
      <dgm:spPr/>
    </dgm:pt>
    <dgm:pt modelId="{56C9F4B6-675D-4A92-BDF6-1249C0C205A6}" type="pres">
      <dgm:prSet presAssocID="{91372769-8B22-4DF9-8D70-5FD51B52FB41}" presName="compNode" presStyleCnt="0"/>
      <dgm:spPr/>
    </dgm:pt>
    <dgm:pt modelId="{2BAD9DF4-11B9-4F55-ACCF-BE266A9290DB}" type="pres">
      <dgm:prSet presAssocID="{91372769-8B22-4DF9-8D70-5FD51B52FB41}" presName="iconBgRect" presStyleLbl="bgShp" presStyleIdx="3" presStyleCnt="4"/>
      <dgm:spPr/>
    </dgm:pt>
    <dgm:pt modelId="{70D67C68-3433-48A3-AE93-1781DDB9107D}" type="pres">
      <dgm:prSet presAssocID="{91372769-8B22-4DF9-8D70-5FD51B52FB41}" presName="iconRect" presStyleLbl="node1" presStyleIdx="3" presStyleCnt="4"/>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Group"/>
        </a:ext>
      </dgm:extLst>
    </dgm:pt>
    <dgm:pt modelId="{544748E0-D145-4468-BE60-AB046D1A19D1}" type="pres">
      <dgm:prSet presAssocID="{91372769-8B22-4DF9-8D70-5FD51B52FB41}" presName="spaceRect" presStyleCnt="0"/>
      <dgm:spPr/>
    </dgm:pt>
    <dgm:pt modelId="{22399692-6C0D-4203-BA94-F53CC36E1FF8}" type="pres">
      <dgm:prSet presAssocID="{91372769-8B22-4DF9-8D70-5FD51B52FB41}" presName="textRect" presStyleLbl="revTx" presStyleIdx="3" presStyleCnt="4">
        <dgm:presLayoutVars>
          <dgm:chMax val="1"/>
          <dgm:chPref val="1"/>
        </dgm:presLayoutVars>
      </dgm:prSet>
      <dgm:spPr/>
    </dgm:pt>
  </dgm:ptLst>
  <dgm:cxnLst>
    <dgm:cxn modelId="{235AF20E-B25A-4935-853C-4CA5E59F68A7}" type="presOf" srcId="{2AF35F40-4BB4-4D02-A959-F2D67C78BE5E}" destId="{A71EF28A-5FF0-48C1-9CE6-143AE033960F}" srcOrd="0" destOrd="0" presId="urn:microsoft.com/office/officeart/2018/2/layout/IconCircleList"/>
    <dgm:cxn modelId="{D741051C-C918-4E55-932F-067E9E32554A}" type="presOf" srcId="{A8794293-C4FB-41EF-8110-2F43B7839BD9}" destId="{F91FF114-C42C-4A58-B729-7C20521FB165}" srcOrd="0" destOrd="0" presId="urn:microsoft.com/office/officeart/2018/2/layout/IconCircleList"/>
    <dgm:cxn modelId="{9F34BA2B-07CA-4C28-A046-4E3BA0BD61F2}" type="presOf" srcId="{6C9E6A46-2221-44C9-A6EA-EEBAE1CCA554}" destId="{229BA441-9BEF-4E02-B534-FF52CEABD426}" srcOrd="0" destOrd="0" presId="urn:microsoft.com/office/officeart/2018/2/layout/IconCircleList"/>
    <dgm:cxn modelId="{787A683C-2121-4AE0-9A38-D910208D7A43}" srcId="{1090622B-97A4-4B61-BDCD-BEF4A91182FF}" destId="{728D518F-814B-4AD5-A991-14BA7D1E81C3}" srcOrd="1" destOrd="0" parTransId="{6BED74A5-29E3-4011-9CA3-26EAE2FABC08}" sibTransId="{79B08E38-800B-4951-B37B-B1A95A386862}"/>
    <dgm:cxn modelId="{B8E4353E-F4D0-4392-9E18-D51CC2AB88FF}" type="presOf" srcId="{1090622B-97A4-4B61-BDCD-BEF4A91182FF}" destId="{1C9E8541-A5AB-4EE2-A2D1-A99E3C71AEB7}" srcOrd="0" destOrd="0" presId="urn:microsoft.com/office/officeart/2018/2/layout/IconCircleList"/>
    <dgm:cxn modelId="{BB492162-EFDD-4F47-BD35-5DD48EE40620}" srcId="{1090622B-97A4-4B61-BDCD-BEF4A91182FF}" destId="{91372769-8B22-4DF9-8D70-5FD51B52FB41}" srcOrd="3" destOrd="0" parTransId="{776B4DA4-D174-4252-A3B2-9408620E2648}" sibTransId="{CA3F86EF-FF65-45C9-B38C-4F1FEA78ADED}"/>
    <dgm:cxn modelId="{2ED2CE46-D63C-4D13-99E4-3BC6A5BBD718}" srcId="{1090622B-97A4-4B61-BDCD-BEF4A91182FF}" destId="{D4E790FE-3FE1-43D6-A973-79313E4DF240}" srcOrd="0" destOrd="0" parTransId="{105BFBA8-32CD-440F-A3B1-7B5EB3CC0477}" sibTransId="{A8794293-C4FB-41EF-8110-2F43B7839BD9}"/>
    <dgm:cxn modelId="{8757A267-9491-40F3-B13D-EE176900A9CB}" type="presOf" srcId="{728D518F-814B-4AD5-A991-14BA7D1E81C3}" destId="{6EB8B5E6-A8A3-455C-B598-69325B7C1AF5}" srcOrd="0" destOrd="0" presId="urn:microsoft.com/office/officeart/2018/2/layout/IconCircleList"/>
    <dgm:cxn modelId="{E1A9984E-DE82-47D4-AFC5-E062E5152F25}" type="presOf" srcId="{D4E790FE-3FE1-43D6-A973-79313E4DF240}" destId="{D90097CF-5D72-4DF4-AE30-D1BF0A5878D9}" srcOrd="0" destOrd="0" presId="urn:microsoft.com/office/officeart/2018/2/layout/IconCircleList"/>
    <dgm:cxn modelId="{C3F78D52-321C-49D3-A6B6-E957AFC649A7}" srcId="{1090622B-97A4-4B61-BDCD-BEF4A91182FF}" destId="{2AF35F40-4BB4-4D02-A959-F2D67C78BE5E}" srcOrd="2" destOrd="0" parTransId="{C0C545AE-CF7A-4C8B-9181-8A4E9A981C08}" sibTransId="{6C9E6A46-2221-44C9-A6EA-EEBAE1CCA554}"/>
    <dgm:cxn modelId="{BA8B967C-B4FD-4CC7-AAEA-783F1B4B886B}" type="presOf" srcId="{79B08E38-800B-4951-B37B-B1A95A386862}" destId="{EB835467-16AB-4217-8235-B85E8BC83A13}" srcOrd="0" destOrd="0" presId="urn:microsoft.com/office/officeart/2018/2/layout/IconCircleList"/>
    <dgm:cxn modelId="{8604F6D3-919A-4415-BE02-E2ECA40438B4}" type="presOf" srcId="{91372769-8B22-4DF9-8D70-5FD51B52FB41}" destId="{22399692-6C0D-4203-BA94-F53CC36E1FF8}" srcOrd="0" destOrd="0" presId="urn:microsoft.com/office/officeart/2018/2/layout/IconCircleList"/>
    <dgm:cxn modelId="{4C97EE2E-B1FD-4390-B2E3-03C31A5FA801}" type="presParOf" srcId="{1C9E8541-A5AB-4EE2-A2D1-A99E3C71AEB7}" destId="{7696C374-15AC-4442-9E8C-1723EB0145E0}" srcOrd="0" destOrd="0" presId="urn:microsoft.com/office/officeart/2018/2/layout/IconCircleList"/>
    <dgm:cxn modelId="{8F93304E-6042-44CF-ADC9-105D588B23D7}" type="presParOf" srcId="{7696C374-15AC-4442-9E8C-1723EB0145E0}" destId="{1FA1986F-257B-40C4-933D-3EE9CF2628DC}" srcOrd="0" destOrd="0" presId="urn:microsoft.com/office/officeart/2018/2/layout/IconCircleList"/>
    <dgm:cxn modelId="{20547A82-FC4C-40F7-BACD-7327E82AF583}" type="presParOf" srcId="{1FA1986F-257B-40C4-933D-3EE9CF2628DC}" destId="{3069B92B-2EF2-40F2-9B35-6979CADB6705}" srcOrd="0" destOrd="0" presId="urn:microsoft.com/office/officeart/2018/2/layout/IconCircleList"/>
    <dgm:cxn modelId="{8461D1B3-F5E4-4DE7-A92F-AFD36A22688E}" type="presParOf" srcId="{1FA1986F-257B-40C4-933D-3EE9CF2628DC}" destId="{365FC0FA-9145-4458-BDEE-506D7FCB6CC2}" srcOrd="1" destOrd="0" presId="urn:microsoft.com/office/officeart/2018/2/layout/IconCircleList"/>
    <dgm:cxn modelId="{6FE3378D-F55E-4461-87F6-8484ECB746D5}" type="presParOf" srcId="{1FA1986F-257B-40C4-933D-3EE9CF2628DC}" destId="{CAB99C7C-260A-411C-8F5C-6A4AF3E7C7C0}" srcOrd="2" destOrd="0" presId="urn:microsoft.com/office/officeart/2018/2/layout/IconCircleList"/>
    <dgm:cxn modelId="{E3963857-A53B-43B3-B56C-A4B53BEC34F9}" type="presParOf" srcId="{1FA1986F-257B-40C4-933D-3EE9CF2628DC}" destId="{D90097CF-5D72-4DF4-AE30-D1BF0A5878D9}" srcOrd="3" destOrd="0" presId="urn:microsoft.com/office/officeart/2018/2/layout/IconCircleList"/>
    <dgm:cxn modelId="{34F963C3-E477-4A5D-B02A-39450D3268B1}" type="presParOf" srcId="{7696C374-15AC-4442-9E8C-1723EB0145E0}" destId="{F91FF114-C42C-4A58-B729-7C20521FB165}" srcOrd="1" destOrd="0" presId="urn:microsoft.com/office/officeart/2018/2/layout/IconCircleList"/>
    <dgm:cxn modelId="{C5D09895-6294-4121-B7E7-48296D29A2B5}" type="presParOf" srcId="{7696C374-15AC-4442-9E8C-1723EB0145E0}" destId="{EB33B4D2-2D0F-4DC7-82F1-1AE5AE1EDCC3}" srcOrd="2" destOrd="0" presId="urn:microsoft.com/office/officeart/2018/2/layout/IconCircleList"/>
    <dgm:cxn modelId="{963BD097-338D-4C6C-8723-B8A09058B6DE}" type="presParOf" srcId="{EB33B4D2-2D0F-4DC7-82F1-1AE5AE1EDCC3}" destId="{B69D3384-2491-491E-8D34-AB0599CC1A49}" srcOrd="0" destOrd="0" presId="urn:microsoft.com/office/officeart/2018/2/layout/IconCircleList"/>
    <dgm:cxn modelId="{606CE09C-6235-416E-8869-56EAF092096B}" type="presParOf" srcId="{EB33B4D2-2D0F-4DC7-82F1-1AE5AE1EDCC3}" destId="{70B4F94C-0FE5-4A1C-846B-04D24A522EC4}" srcOrd="1" destOrd="0" presId="urn:microsoft.com/office/officeart/2018/2/layout/IconCircleList"/>
    <dgm:cxn modelId="{C961DB25-73D6-48BF-B6C7-C31E3B51F1BB}" type="presParOf" srcId="{EB33B4D2-2D0F-4DC7-82F1-1AE5AE1EDCC3}" destId="{8C4B33ED-EA33-4D4A-B399-8E9708A08235}" srcOrd="2" destOrd="0" presId="urn:microsoft.com/office/officeart/2018/2/layout/IconCircleList"/>
    <dgm:cxn modelId="{679556F2-A535-443A-9F28-78B2FDD62B43}" type="presParOf" srcId="{EB33B4D2-2D0F-4DC7-82F1-1AE5AE1EDCC3}" destId="{6EB8B5E6-A8A3-455C-B598-69325B7C1AF5}" srcOrd="3" destOrd="0" presId="urn:microsoft.com/office/officeart/2018/2/layout/IconCircleList"/>
    <dgm:cxn modelId="{8E4277B0-8FDE-4863-BB04-B48CCFB47559}" type="presParOf" srcId="{7696C374-15AC-4442-9E8C-1723EB0145E0}" destId="{EB835467-16AB-4217-8235-B85E8BC83A13}" srcOrd="3" destOrd="0" presId="urn:microsoft.com/office/officeart/2018/2/layout/IconCircleList"/>
    <dgm:cxn modelId="{FB7C8957-A378-4906-B274-EDFD7E65180B}" type="presParOf" srcId="{7696C374-15AC-4442-9E8C-1723EB0145E0}" destId="{1CBAE6BF-7DA2-4EC7-9A1E-95257B3E24EE}" srcOrd="4" destOrd="0" presId="urn:microsoft.com/office/officeart/2018/2/layout/IconCircleList"/>
    <dgm:cxn modelId="{D0C93CB1-F66A-499E-95FC-A9F5A7CED88C}" type="presParOf" srcId="{1CBAE6BF-7DA2-4EC7-9A1E-95257B3E24EE}" destId="{15994C0B-4B86-49C5-BF7F-2F38CF8464F3}" srcOrd="0" destOrd="0" presId="urn:microsoft.com/office/officeart/2018/2/layout/IconCircleList"/>
    <dgm:cxn modelId="{7D625671-5A59-48CE-AF1B-72D366D4C71B}" type="presParOf" srcId="{1CBAE6BF-7DA2-4EC7-9A1E-95257B3E24EE}" destId="{4DE3B584-631C-4400-9554-BB206E6322D9}" srcOrd="1" destOrd="0" presId="urn:microsoft.com/office/officeart/2018/2/layout/IconCircleList"/>
    <dgm:cxn modelId="{55F0EC65-80D9-4361-A4C2-24C603F03A64}" type="presParOf" srcId="{1CBAE6BF-7DA2-4EC7-9A1E-95257B3E24EE}" destId="{663F1F6B-09F4-4E91-87D4-3549B97BC8B3}" srcOrd="2" destOrd="0" presId="urn:microsoft.com/office/officeart/2018/2/layout/IconCircleList"/>
    <dgm:cxn modelId="{FDB744CC-D74F-492C-9ADA-9D435386E273}" type="presParOf" srcId="{1CBAE6BF-7DA2-4EC7-9A1E-95257B3E24EE}" destId="{A71EF28A-5FF0-48C1-9CE6-143AE033960F}" srcOrd="3" destOrd="0" presId="urn:microsoft.com/office/officeart/2018/2/layout/IconCircleList"/>
    <dgm:cxn modelId="{73578BEC-8F9C-4436-AB20-DB40F8A88BCC}" type="presParOf" srcId="{7696C374-15AC-4442-9E8C-1723EB0145E0}" destId="{229BA441-9BEF-4E02-B534-FF52CEABD426}" srcOrd="5" destOrd="0" presId="urn:microsoft.com/office/officeart/2018/2/layout/IconCircleList"/>
    <dgm:cxn modelId="{CBF8EECF-4B94-4288-8D52-604DC0E3D896}" type="presParOf" srcId="{7696C374-15AC-4442-9E8C-1723EB0145E0}" destId="{56C9F4B6-675D-4A92-BDF6-1249C0C205A6}" srcOrd="6" destOrd="0" presId="urn:microsoft.com/office/officeart/2018/2/layout/IconCircleList"/>
    <dgm:cxn modelId="{5A464124-EF65-4C1F-A03D-F70E2D2F4C39}" type="presParOf" srcId="{56C9F4B6-675D-4A92-BDF6-1249C0C205A6}" destId="{2BAD9DF4-11B9-4F55-ACCF-BE266A9290DB}" srcOrd="0" destOrd="0" presId="urn:microsoft.com/office/officeart/2018/2/layout/IconCircleList"/>
    <dgm:cxn modelId="{DF8E42C7-5D8A-4BF9-AE04-2384DC04A061}" type="presParOf" srcId="{56C9F4B6-675D-4A92-BDF6-1249C0C205A6}" destId="{70D67C68-3433-48A3-AE93-1781DDB9107D}" srcOrd="1" destOrd="0" presId="urn:microsoft.com/office/officeart/2018/2/layout/IconCircleList"/>
    <dgm:cxn modelId="{9AE6D8B2-9580-4917-9A9C-00A07D0F9DDC}" type="presParOf" srcId="{56C9F4B6-675D-4A92-BDF6-1249C0C205A6}" destId="{544748E0-D145-4468-BE60-AB046D1A19D1}" srcOrd="2" destOrd="0" presId="urn:microsoft.com/office/officeart/2018/2/layout/IconCircleList"/>
    <dgm:cxn modelId="{6B0E1663-2EFC-4447-8838-8D8BD34786D4}" type="presParOf" srcId="{56C9F4B6-675D-4A92-BDF6-1249C0C205A6}" destId="{22399692-6C0D-4203-BA94-F53CC36E1FF8}"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2B159A54-0F69-43DE-98F1-EB3E9345E81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453D901F-17EC-422D-8D26-FDCD687A884B}">
      <dgm:prSet/>
      <dgm:spPr/>
      <dgm:t>
        <a:bodyPr/>
        <a:lstStyle/>
        <a:p>
          <a:pPr>
            <a:lnSpc>
              <a:spcPct val="100000"/>
            </a:lnSpc>
          </a:pPr>
          <a:r>
            <a:rPr lang="en-US">
              <a:hlinkClick xmlns:r="http://schemas.openxmlformats.org/officeDocument/2006/relationships" r:id="rId1"/>
            </a:rPr>
            <a:t>Publication 15, Employers Tax Guide</a:t>
          </a:r>
          <a:endParaRPr lang="en-US"/>
        </a:p>
      </dgm:t>
    </dgm:pt>
    <dgm:pt modelId="{E3049A13-78B9-4E12-8043-0B247ABC8F23}" type="parTrans" cxnId="{B1F97443-90B5-4635-A716-D2CDFDBFD923}">
      <dgm:prSet/>
      <dgm:spPr/>
      <dgm:t>
        <a:bodyPr/>
        <a:lstStyle/>
        <a:p>
          <a:endParaRPr lang="en-US"/>
        </a:p>
      </dgm:t>
    </dgm:pt>
    <dgm:pt modelId="{D5AE2A59-0E24-457E-960D-DDDE0BE0925B}" type="sibTrans" cxnId="{B1F97443-90B5-4635-A716-D2CDFDBFD923}">
      <dgm:prSet/>
      <dgm:spPr/>
      <dgm:t>
        <a:bodyPr/>
        <a:lstStyle/>
        <a:p>
          <a:endParaRPr lang="en-US"/>
        </a:p>
      </dgm:t>
    </dgm:pt>
    <dgm:pt modelId="{7D403419-781E-4CAD-82A3-037AF68F68D5}">
      <dgm:prSet/>
      <dgm:spPr/>
      <dgm:t>
        <a:bodyPr/>
        <a:lstStyle/>
        <a:p>
          <a:pPr>
            <a:lnSpc>
              <a:spcPct val="100000"/>
            </a:lnSpc>
          </a:pPr>
          <a:r>
            <a:rPr lang="en-US">
              <a:hlinkClick xmlns:r="http://schemas.openxmlformats.org/officeDocument/2006/relationships" r:id="rId2"/>
            </a:rPr>
            <a:t>Publication 334, Tax Guide for Small Businesses (Schedule C users)</a:t>
          </a:r>
          <a:endParaRPr lang="en-US"/>
        </a:p>
      </dgm:t>
    </dgm:pt>
    <dgm:pt modelId="{3DD4333F-26F6-41C9-8B8E-D49286788337}" type="parTrans" cxnId="{DF76739C-ABB8-4E08-AB41-5B3A6DBF1D46}">
      <dgm:prSet/>
      <dgm:spPr/>
      <dgm:t>
        <a:bodyPr/>
        <a:lstStyle/>
        <a:p>
          <a:endParaRPr lang="en-US"/>
        </a:p>
      </dgm:t>
    </dgm:pt>
    <dgm:pt modelId="{5E7C1E5E-2455-4005-9406-7F8EBA3393BB}" type="sibTrans" cxnId="{DF76739C-ABB8-4E08-AB41-5B3A6DBF1D46}">
      <dgm:prSet/>
      <dgm:spPr/>
      <dgm:t>
        <a:bodyPr/>
        <a:lstStyle/>
        <a:p>
          <a:endParaRPr lang="en-US"/>
        </a:p>
      </dgm:t>
    </dgm:pt>
    <dgm:pt modelId="{04B2F924-A0FF-4DA8-9B44-48B98044FE35}">
      <dgm:prSet/>
      <dgm:spPr/>
      <dgm:t>
        <a:bodyPr/>
        <a:lstStyle/>
        <a:p>
          <a:pPr>
            <a:lnSpc>
              <a:spcPct val="100000"/>
            </a:lnSpc>
          </a:pPr>
          <a:r>
            <a:rPr lang="en-US">
              <a:hlinkClick xmlns:r="http://schemas.openxmlformats.org/officeDocument/2006/relationships" r:id="rId3"/>
            </a:rPr>
            <a:t>Publication 463, Travel, Gift, and Car Expenses</a:t>
          </a:r>
          <a:endParaRPr lang="en-US"/>
        </a:p>
      </dgm:t>
    </dgm:pt>
    <dgm:pt modelId="{0A9D1FC7-FDFD-414D-B59E-C42EF9CE0D31}" type="parTrans" cxnId="{3B8A015A-5844-455C-8C26-C4AA03D8FECA}">
      <dgm:prSet/>
      <dgm:spPr/>
      <dgm:t>
        <a:bodyPr/>
        <a:lstStyle/>
        <a:p>
          <a:endParaRPr lang="en-US"/>
        </a:p>
      </dgm:t>
    </dgm:pt>
    <dgm:pt modelId="{733B56F7-CCA3-43B9-93E9-1B7652AFF5C5}" type="sibTrans" cxnId="{3B8A015A-5844-455C-8C26-C4AA03D8FECA}">
      <dgm:prSet/>
      <dgm:spPr/>
      <dgm:t>
        <a:bodyPr/>
        <a:lstStyle/>
        <a:p>
          <a:endParaRPr lang="en-US"/>
        </a:p>
      </dgm:t>
    </dgm:pt>
    <dgm:pt modelId="{D3F75A47-DA83-4383-999A-0120527FDE2C}">
      <dgm:prSet/>
      <dgm:spPr/>
      <dgm:t>
        <a:bodyPr/>
        <a:lstStyle/>
        <a:p>
          <a:pPr>
            <a:lnSpc>
              <a:spcPct val="100000"/>
            </a:lnSpc>
          </a:pPr>
          <a:r>
            <a:rPr lang="en-US">
              <a:hlinkClick xmlns:r="http://schemas.openxmlformats.org/officeDocument/2006/relationships" r:id="rId4"/>
            </a:rPr>
            <a:t>Publication 505, Tax Withholding and Estimated Tax</a:t>
          </a:r>
          <a:endParaRPr lang="en-US"/>
        </a:p>
      </dgm:t>
    </dgm:pt>
    <dgm:pt modelId="{72DB3D4C-66FD-4A75-829E-8DC4F4875290}" type="parTrans" cxnId="{A6079437-CE80-4452-8FA0-48E43D17F969}">
      <dgm:prSet/>
      <dgm:spPr/>
      <dgm:t>
        <a:bodyPr/>
        <a:lstStyle/>
        <a:p>
          <a:endParaRPr lang="en-US"/>
        </a:p>
      </dgm:t>
    </dgm:pt>
    <dgm:pt modelId="{250A7341-39FC-4820-B5C8-781DB6F71398}" type="sibTrans" cxnId="{A6079437-CE80-4452-8FA0-48E43D17F969}">
      <dgm:prSet/>
      <dgm:spPr/>
      <dgm:t>
        <a:bodyPr/>
        <a:lstStyle/>
        <a:p>
          <a:endParaRPr lang="en-US"/>
        </a:p>
      </dgm:t>
    </dgm:pt>
    <dgm:pt modelId="{200C4469-D209-434B-9FB8-74157484D134}">
      <dgm:prSet/>
      <dgm:spPr/>
      <dgm:t>
        <a:bodyPr/>
        <a:lstStyle/>
        <a:p>
          <a:pPr>
            <a:lnSpc>
              <a:spcPct val="100000"/>
            </a:lnSpc>
          </a:pPr>
          <a:r>
            <a:rPr lang="en-US">
              <a:hlinkClick xmlns:r="http://schemas.openxmlformats.org/officeDocument/2006/relationships" r:id="rId5"/>
            </a:rPr>
            <a:t>Publication 531, Reporting Tip Income</a:t>
          </a:r>
          <a:endParaRPr lang="en-US"/>
        </a:p>
      </dgm:t>
    </dgm:pt>
    <dgm:pt modelId="{9453F693-49A0-4CBE-9EE6-672F196D73DC}" type="parTrans" cxnId="{53BFF092-5F02-4A76-8723-75790917C62D}">
      <dgm:prSet/>
      <dgm:spPr/>
      <dgm:t>
        <a:bodyPr/>
        <a:lstStyle/>
        <a:p>
          <a:endParaRPr lang="en-US"/>
        </a:p>
      </dgm:t>
    </dgm:pt>
    <dgm:pt modelId="{23B4BDC2-E343-4DBE-99C9-CC6E1F37FB46}" type="sibTrans" cxnId="{53BFF092-5F02-4A76-8723-75790917C62D}">
      <dgm:prSet/>
      <dgm:spPr/>
      <dgm:t>
        <a:bodyPr/>
        <a:lstStyle/>
        <a:p>
          <a:endParaRPr lang="en-US"/>
        </a:p>
      </dgm:t>
    </dgm:pt>
    <dgm:pt modelId="{2F12E325-3C89-497F-B448-6C3C53D5CDED}" type="pres">
      <dgm:prSet presAssocID="{2B159A54-0F69-43DE-98F1-EB3E9345E815}" presName="root" presStyleCnt="0">
        <dgm:presLayoutVars>
          <dgm:dir/>
          <dgm:resizeHandles val="exact"/>
        </dgm:presLayoutVars>
      </dgm:prSet>
      <dgm:spPr/>
    </dgm:pt>
    <dgm:pt modelId="{666FD835-0EF9-4832-9998-7A715190E8F8}" type="pres">
      <dgm:prSet presAssocID="{453D901F-17EC-422D-8D26-FDCD687A884B}" presName="compNode" presStyleCnt="0"/>
      <dgm:spPr/>
    </dgm:pt>
    <dgm:pt modelId="{31E084AE-9E8B-4BBA-873E-5082ED6A41AE}" type="pres">
      <dgm:prSet presAssocID="{453D901F-17EC-422D-8D26-FDCD687A884B}" presName="bgRect" presStyleLbl="bgShp" presStyleIdx="0" presStyleCnt="5"/>
      <dgm:spPr/>
    </dgm:pt>
    <dgm:pt modelId="{F2A34C87-236F-4050-9361-561B32C62917}" type="pres">
      <dgm:prSet presAssocID="{453D901F-17EC-422D-8D26-FDCD687A884B}" presName="iconRect" presStyleLbl="node1" presStyleIdx="0" presStyleCnt="5"/>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dgm:spPr>
      <dgm:extLst>
        <a:ext uri="{E40237B7-FDA0-4F09-8148-C483321AD2D9}">
          <dgm14:cNvPr xmlns:dgm14="http://schemas.microsoft.com/office/drawing/2010/diagram" id="0" name="" descr="Books"/>
        </a:ext>
      </dgm:extLst>
    </dgm:pt>
    <dgm:pt modelId="{241D2FED-63B0-4EF1-98F9-3068A5A42BFF}" type="pres">
      <dgm:prSet presAssocID="{453D901F-17EC-422D-8D26-FDCD687A884B}" presName="spaceRect" presStyleCnt="0"/>
      <dgm:spPr/>
    </dgm:pt>
    <dgm:pt modelId="{9D6B7301-DB66-428A-9A7D-105084B250D0}" type="pres">
      <dgm:prSet presAssocID="{453D901F-17EC-422D-8D26-FDCD687A884B}" presName="parTx" presStyleLbl="revTx" presStyleIdx="0" presStyleCnt="5">
        <dgm:presLayoutVars>
          <dgm:chMax val="0"/>
          <dgm:chPref val="0"/>
        </dgm:presLayoutVars>
      </dgm:prSet>
      <dgm:spPr/>
    </dgm:pt>
    <dgm:pt modelId="{13687B01-87E9-4482-85A1-4FBE35312333}" type="pres">
      <dgm:prSet presAssocID="{D5AE2A59-0E24-457E-960D-DDDE0BE0925B}" presName="sibTrans" presStyleCnt="0"/>
      <dgm:spPr/>
    </dgm:pt>
    <dgm:pt modelId="{EFCA71E0-04EE-4328-8DA5-D2D9C8BD00FC}" type="pres">
      <dgm:prSet presAssocID="{7D403419-781E-4CAD-82A3-037AF68F68D5}" presName="compNode" presStyleCnt="0"/>
      <dgm:spPr/>
    </dgm:pt>
    <dgm:pt modelId="{CB440F8D-2F59-46A9-8885-807E79F52979}" type="pres">
      <dgm:prSet presAssocID="{7D403419-781E-4CAD-82A3-037AF68F68D5}" presName="bgRect" presStyleLbl="bgShp" presStyleIdx="1" presStyleCnt="5"/>
      <dgm:spPr/>
    </dgm:pt>
    <dgm:pt modelId="{54FC9CD0-88D6-450F-BF31-9AF3BB7D75BB}" type="pres">
      <dgm:prSet presAssocID="{7D403419-781E-4CAD-82A3-037AF68F68D5}" presName="iconRect" presStyleLbl="node1" presStyleIdx="1" presStyleCnt="5"/>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dgm:spPr>
      <dgm:extLst>
        <a:ext uri="{E40237B7-FDA0-4F09-8148-C483321AD2D9}">
          <dgm14:cNvPr xmlns:dgm14="http://schemas.microsoft.com/office/drawing/2010/diagram" id="0" name="" descr="Newspaper"/>
        </a:ext>
      </dgm:extLst>
    </dgm:pt>
    <dgm:pt modelId="{C242F790-8A8A-4D9B-BD3A-9BC956DA0798}" type="pres">
      <dgm:prSet presAssocID="{7D403419-781E-4CAD-82A3-037AF68F68D5}" presName="spaceRect" presStyleCnt="0"/>
      <dgm:spPr/>
    </dgm:pt>
    <dgm:pt modelId="{620C49AC-20B2-4A81-97F6-C1A98A6044EB}" type="pres">
      <dgm:prSet presAssocID="{7D403419-781E-4CAD-82A3-037AF68F68D5}" presName="parTx" presStyleLbl="revTx" presStyleIdx="1" presStyleCnt="5">
        <dgm:presLayoutVars>
          <dgm:chMax val="0"/>
          <dgm:chPref val="0"/>
        </dgm:presLayoutVars>
      </dgm:prSet>
      <dgm:spPr/>
    </dgm:pt>
    <dgm:pt modelId="{2B48D5C6-1065-407B-8470-D95E9D3987E8}" type="pres">
      <dgm:prSet presAssocID="{5E7C1E5E-2455-4005-9406-7F8EBA3393BB}" presName="sibTrans" presStyleCnt="0"/>
      <dgm:spPr/>
    </dgm:pt>
    <dgm:pt modelId="{7A4EA2D9-A005-489C-943D-8EC9BC2A870A}" type="pres">
      <dgm:prSet presAssocID="{04B2F924-A0FF-4DA8-9B44-48B98044FE35}" presName="compNode" presStyleCnt="0"/>
      <dgm:spPr/>
    </dgm:pt>
    <dgm:pt modelId="{A996937E-5E07-431A-91ED-0526C604DD01}" type="pres">
      <dgm:prSet presAssocID="{04B2F924-A0FF-4DA8-9B44-48B98044FE35}" presName="bgRect" presStyleLbl="bgShp" presStyleIdx="2" presStyleCnt="5"/>
      <dgm:spPr/>
    </dgm:pt>
    <dgm:pt modelId="{456906DE-A2A4-4129-BAFE-44727E621104}" type="pres">
      <dgm:prSet presAssocID="{04B2F924-A0FF-4DA8-9B44-48B98044FE35}" presName="iconRect" presStyleLbl="node1" presStyleIdx="2" presStyleCnt="5"/>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dgm:spPr>
      <dgm:extLst>
        <a:ext uri="{E40237B7-FDA0-4F09-8148-C483321AD2D9}">
          <dgm14:cNvPr xmlns:dgm14="http://schemas.microsoft.com/office/drawing/2010/diagram" id="0" name="" descr="Bow"/>
        </a:ext>
      </dgm:extLst>
    </dgm:pt>
    <dgm:pt modelId="{42BC8016-BA50-4AF8-9185-4EAB31BA69B3}" type="pres">
      <dgm:prSet presAssocID="{04B2F924-A0FF-4DA8-9B44-48B98044FE35}" presName="spaceRect" presStyleCnt="0"/>
      <dgm:spPr/>
    </dgm:pt>
    <dgm:pt modelId="{4729EAA8-FB0B-4CA6-AC29-8288B0D300E2}" type="pres">
      <dgm:prSet presAssocID="{04B2F924-A0FF-4DA8-9B44-48B98044FE35}" presName="parTx" presStyleLbl="revTx" presStyleIdx="2" presStyleCnt="5">
        <dgm:presLayoutVars>
          <dgm:chMax val="0"/>
          <dgm:chPref val="0"/>
        </dgm:presLayoutVars>
      </dgm:prSet>
      <dgm:spPr/>
    </dgm:pt>
    <dgm:pt modelId="{C85F7640-1E79-498C-A6A3-88C1F50A15B6}" type="pres">
      <dgm:prSet presAssocID="{733B56F7-CCA3-43B9-93E9-1B7652AFF5C5}" presName="sibTrans" presStyleCnt="0"/>
      <dgm:spPr/>
    </dgm:pt>
    <dgm:pt modelId="{16187E99-33FC-4DF2-B9FA-954A9D9F2842}" type="pres">
      <dgm:prSet presAssocID="{D3F75A47-DA83-4383-999A-0120527FDE2C}" presName="compNode" presStyleCnt="0"/>
      <dgm:spPr/>
    </dgm:pt>
    <dgm:pt modelId="{B7E7CC83-7202-43C4-BCB1-A8A285833A0E}" type="pres">
      <dgm:prSet presAssocID="{D3F75A47-DA83-4383-999A-0120527FDE2C}" presName="bgRect" presStyleLbl="bgShp" presStyleIdx="3" presStyleCnt="5"/>
      <dgm:spPr/>
    </dgm:pt>
    <dgm:pt modelId="{9D29FC37-6E7E-496D-8CD5-9B9A3B7715A9}" type="pres">
      <dgm:prSet presAssocID="{D3F75A47-DA83-4383-999A-0120527FDE2C}" presName="iconRect" presStyleLbl="node1" presStyleIdx="3" presStyleCnt="5"/>
      <dgm:spPr>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dgm:spPr>
      <dgm:extLst>
        <a:ext uri="{E40237B7-FDA0-4F09-8148-C483321AD2D9}">
          <dgm14:cNvPr xmlns:dgm14="http://schemas.microsoft.com/office/drawing/2010/diagram" id="0" name="" descr="Money"/>
        </a:ext>
      </dgm:extLst>
    </dgm:pt>
    <dgm:pt modelId="{4F230AAE-2434-474B-AAC2-6604BF3730C0}" type="pres">
      <dgm:prSet presAssocID="{D3F75A47-DA83-4383-999A-0120527FDE2C}" presName="spaceRect" presStyleCnt="0"/>
      <dgm:spPr/>
    </dgm:pt>
    <dgm:pt modelId="{58F0B042-BE8D-456B-B2B5-C33ADA4320FD}" type="pres">
      <dgm:prSet presAssocID="{D3F75A47-DA83-4383-999A-0120527FDE2C}" presName="parTx" presStyleLbl="revTx" presStyleIdx="3" presStyleCnt="5">
        <dgm:presLayoutVars>
          <dgm:chMax val="0"/>
          <dgm:chPref val="0"/>
        </dgm:presLayoutVars>
      </dgm:prSet>
      <dgm:spPr/>
    </dgm:pt>
    <dgm:pt modelId="{F1F9B0C7-F94A-4FDD-9BD9-972CDEFB6C7C}" type="pres">
      <dgm:prSet presAssocID="{250A7341-39FC-4820-B5C8-781DB6F71398}" presName="sibTrans" presStyleCnt="0"/>
      <dgm:spPr/>
    </dgm:pt>
    <dgm:pt modelId="{8BC3F80A-44DF-4FA4-8312-5D4E3CF3078C}" type="pres">
      <dgm:prSet presAssocID="{200C4469-D209-434B-9FB8-74157484D134}" presName="compNode" presStyleCnt="0"/>
      <dgm:spPr/>
    </dgm:pt>
    <dgm:pt modelId="{F6E5B086-A802-4E79-BCC9-7CB500ACC7D5}" type="pres">
      <dgm:prSet presAssocID="{200C4469-D209-434B-9FB8-74157484D134}" presName="bgRect" presStyleLbl="bgShp" presStyleIdx="4" presStyleCnt="5"/>
      <dgm:spPr/>
    </dgm:pt>
    <dgm:pt modelId="{18BA1D64-EE29-48F9-AC7B-890ADEEF4669}" type="pres">
      <dgm:prSet presAssocID="{200C4469-D209-434B-9FB8-74157484D134}" presName="iconRect" presStyleLbl="node1" presStyleIdx="4" presStyleCnt="5"/>
      <dgm:spPr>
        <a:blipFill>
          <a:blip xmlns:r="http://schemas.openxmlformats.org/officeDocument/2006/relationships"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a:blipFill>
      </dgm:spPr>
      <dgm:extLst>
        <a:ext uri="{E40237B7-FDA0-4F09-8148-C483321AD2D9}">
          <dgm14:cNvPr xmlns:dgm14="http://schemas.microsoft.com/office/drawing/2010/diagram" id="0" name="" descr="Lightbulb"/>
        </a:ext>
      </dgm:extLst>
    </dgm:pt>
    <dgm:pt modelId="{95811055-A7EE-4538-B023-0785847337D3}" type="pres">
      <dgm:prSet presAssocID="{200C4469-D209-434B-9FB8-74157484D134}" presName="spaceRect" presStyleCnt="0"/>
      <dgm:spPr/>
    </dgm:pt>
    <dgm:pt modelId="{4D7ECAAB-3EE6-419B-86B4-99D446ABF730}" type="pres">
      <dgm:prSet presAssocID="{200C4469-D209-434B-9FB8-74157484D134}" presName="parTx" presStyleLbl="revTx" presStyleIdx="4" presStyleCnt="5">
        <dgm:presLayoutVars>
          <dgm:chMax val="0"/>
          <dgm:chPref val="0"/>
        </dgm:presLayoutVars>
      </dgm:prSet>
      <dgm:spPr/>
    </dgm:pt>
  </dgm:ptLst>
  <dgm:cxnLst>
    <dgm:cxn modelId="{A6079437-CE80-4452-8FA0-48E43D17F969}" srcId="{2B159A54-0F69-43DE-98F1-EB3E9345E815}" destId="{D3F75A47-DA83-4383-999A-0120527FDE2C}" srcOrd="3" destOrd="0" parTransId="{72DB3D4C-66FD-4A75-829E-8DC4F4875290}" sibTransId="{250A7341-39FC-4820-B5C8-781DB6F71398}"/>
    <dgm:cxn modelId="{7F46835F-6882-4424-AC1D-075F95D908A7}" type="presOf" srcId="{04B2F924-A0FF-4DA8-9B44-48B98044FE35}" destId="{4729EAA8-FB0B-4CA6-AC29-8288B0D300E2}" srcOrd="0" destOrd="0" presId="urn:microsoft.com/office/officeart/2018/2/layout/IconVerticalSolidList"/>
    <dgm:cxn modelId="{B1F97443-90B5-4635-A716-D2CDFDBFD923}" srcId="{2B159A54-0F69-43DE-98F1-EB3E9345E815}" destId="{453D901F-17EC-422D-8D26-FDCD687A884B}" srcOrd="0" destOrd="0" parTransId="{E3049A13-78B9-4E12-8043-0B247ABC8F23}" sibTransId="{D5AE2A59-0E24-457E-960D-DDDE0BE0925B}"/>
    <dgm:cxn modelId="{78675B46-9417-4FAE-B7CB-2B07A19A73F7}" type="presOf" srcId="{2B159A54-0F69-43DE-98F1-EB3E9345E815}" destId="{2F12E325-3C89-497F-B448-6C3C53D5CDED}" srcOrd="0" destOrd="0" presId="urn:microsoft.com/office/officeart/2018/2/layout/IconVerticalSolidList"/>
    <dgm:cxn modelId="{63AC1847-CD40-4624-9CFA-6377A728E413}" type="presOf" srcId="{D3F75A47-DA83-4383-999A-0120527FDE2C}" destId="{58F0B042-BE8D-456B-B2B5-C33ADA4320FD}" srcOrd="0" destOrd="0" presId="urn:microsoft.com/office/officeart/2018/2/layout/IconVerticalSolidList"/>
    <dgm:cxn modelId="{3B8A015A-5844-455C-8C26-C4AA03D8FECA}" srcId="{2B159A54-0F69-43DE-98F1-EB3E9345E815}" destId="{04B2F924-A0FF-4DA8-9B44-48B98044FE35}" srcOrd="2" destOrd="0" parTransId="{0A9D1FC7-FDFD-414D-B59E-C42EF9CE0D31}" sibTransId="{733B56F7-CCA3-43B9-93E9-1B7652AFF5C5}"/>
    <dgm:cxn modelId="{45C78F7A-E786-4922-AE72-4869F6A584BF}" type="presOf" srcId="{453D901F-17EC-422D-8D26-FDCD687A884B}" destId="{9D6B7301-DB66-428A-9A7D-105084B250D0}" srcOrd="0" destOrd="0" presId="urn:microsoft.com/office/officeart/2018/2/layout/IconVerticalSolidList"/>
    <dgm:cxn modelId="{53BFF092-5F02-4A76-8723-75790917C62D}" srcId="{2B159A54-0F69-43DE-98F1-EB3E9345E815}" destId="{200C4469-D209-434B-9FB8-74157484D134}" srcOrd="4" destOrd="0" parTransId="{9453F693-49A0-4CBE-9EE6-672F196D73DC}" sibTransId="{23B4BDC2-E343-4DBE-99C9-CC6E1F37FB46}"/>
    <dgm:cxn modelId="{DF76739C-ABB8-4E08-AB41-5B3A6DBF1D46}" srcId="{2B159A54-0F69-43DE-98F1-EB3E9345E815}" destId="{7D403419-781E-4CAD-82A3-037AF68F68D5}" srcOrd="1" destOrd="0" parTransId="{3DD4333F-26F6-41C9-8B8E-D49286788337}" sibTransId="{5E7C1E5E-2455-4005-9406-7F8EBA3393BB}"/>
    <dgm:cxn modelId="{685083C7-1E2B-4E3C-94F6-C084AF87E9DA}" type="presOf" srcId="{7D403419-781E-4CAD-82A3-037AF68F68D5}" destId="{620C49AC-20B2-4A81-97F6-C1A98A6044EB}" srcOrd="0" destOrd="0" presId="urn:microsoft.com/office/officeart/2018/2/layout/IconVerticalSolidList"/>
    <dgm:cxn modelId="{B6D2B6D2-0402-4CB6-A833-311DCABB6A38}" type="presOf" srcId="{200C4469-D209-434B-9FB8-74157484D134}" destId="{4D7ECAAB-3EE6-419B-86B4-99D446ABF730}" srcOrd="0" destOrd="0" presId="urn:microsoft.com/office/officeart/2018/2/layout/IconVerticalSolidList"/>
    <dgm:cxn modelId="{3A203950-16F3-4281-978D-E15AE5D52E19}" type="presParOf" srcId="{2F12E325-3C89-497F-B448-6C3C53D5CDED}" destId="{666FD835-0EF9-4832-9998-7A715190E8F8}" srcOrd="0" destOrd="0" presId="urn:microsoft.com/office/officeart/2018/2/layout/IconVerticalSolidList"/>
    <dgm:cxn modelId="{2FBAC4CE-E35F-476D-A57E-A894CA3F00DC}" type="presParOf" srcId="{666FD835-0EF9-4832-9998-7A715190E8F8}" destId="{31E084AE-9E8B-4BBA-873E-5082ED6A41AE}" srcOrd="0" destOrd="0" presId="urn:microsoft.com/office/officeart/2018/2/layout/IconVerticalSolidList"/>
    <dgm:cxn modelId="{53AB7623-11E3-402A-BA55-260F1DB7EA86}" type="presParOf" srcId="{666FD835-0EF9-4832-9998-7A715190E8F8}" destId="{F2A34C87-236F-4050-9361-561B32C62917}" srcOrd="1" destOrd="0" presId="urn:microsoft.com/office/officeart/2018/2/layout/IconVerticalSolidList"/>
    <dgm:cxn modelId="{289CDD85-5EB8-4548-85EF-351F4E5FE23F}" type="presParOf" srcId="{666FD835-0EF9-4832-9998-7A715190E8F8}" destId="{241D2FED-63B0-4EF1-98F9-3068A5A42BFF}" srcOrd="2" destOrd="0" presId="urn:microsoft.com/office/officeart/2018/2/layout/IconVerticalSolidList"/>
    <dgm:cxn modelId="{A13A8B1D-3BAC-4424-A264-9B34B0CC0990}" type="presParOf" srcId="{666FD835-0EF9-4832-9998-7A715190E8F8}" destId="{9D6B7301-DB66-428A-9A7D-105084B250D0}" srcOrd="3" destOrd="0" presId="urn:microsoft.com/office/officeart/2018/2/layout/IconVerticalSolidList"/>
    <dgm:cxn modelId="{347529B1-F7AF-49DE-842C-D81B7A56A567}" type="presParOf" srcId="{2F12E325-3C89-497F-B448-6C3C53D5CDED}" destId="{13687B01-87E9-4482-85A1-4FBE35312333}" srcOrd="1" destOrd="0" presId="urn:microsoft.com/office/officeart/2018/2/layout/IconVerticalSolidList"/>
    <dgm:cxn modelId="{CC98DE25-D0F3-45BC-BDBF-D34F571A19A5}" type="presParOf" srcId="{2F12E325-3C89-497F-B448-6C3C53D5CDED}" destId="{EFCA71E0-04EE-4328-8DA5-D2D9C8BD00FC}" srcOrd="2" destOrd="0" presId="urn:microsoft.com/office/officeart/2018/2/layout/IconVerticalSolidList"/>
    <dgm:cxn modelId="{443676F2-83F5-45E2-89D0-3E222C4D2F32}" type="presParOf" srcId="{EFCA71E0-04EE-4328-8DA5-D2D9C8BD00FC}" destId="{CB440F8D-2F59-46A9-8885-807E79F52979}" srcOrd="0" destOrd="0" presId="urn:microsoft.com/office/officeart/2018/2/layout/IconVerticalSolidList"/>
    <dgm:cxn modelId="{2E2F0857-0EF0-4CD6-8232-F40035B10EF9}" type="presParOf" srcId="{EFCA71E0-04EE-4328-8DA5-D2D9C8BD00FC}" destId="{54FC9CD0-88D6-450F-BF31-9AF3BB7D75BB}" srcOrd="1" destOrd="0" presId="urn:microsoft.com/office/officeart/2018/2/layout/IconVerticalSolidList"/>
    <dgm:cxn modelId="{305E73A8-EE2F-47EF-A5D6-33CAC8240D42}" type="presParOf" srcId="{EFCA71E0-04EE-4328-8DA5-D2D9C8BD00FC}" destId="{C242F790-8A8A-4D9B-BD3A-9BC956DA0798}" srcOrd="2" destOrd="0" presId="urn:microsoft.com/office/officeart/2018/2/layout/IconVerticalSolidList"/>
    <dgm:cxn modelId="{D2EAC510-6254-454F-9B89-978821007297}" type="presParOf" srcId="{EFCA71E0-04EE-4328-8DA5-D2D9C8BD00FC}" destId="{620C49AC-20B2-4A81-97F6-C1A98A6044EB}" srcOrd="3" destOrd="0" presId="urn:microsoft.com/office/officeart/2018/2/layout/IconVerticalSolidList"/>
    <dgm:cxn modelId="{552D70D7-D81B-4398-BA3C-D1899438FF5C}" type="presParOf" srcId="{2F12E325-3C89-497F-B448-6C3C53D5CDED}" destId="{2B48D5C6-1065-407B-8470-D95E9D3987E8}" srcOrd="3" destOrd="0" presId="urn:microsoft.com/office/officeart/2018/2/layout/IconVerticalSolidList"/>
    <dgm:cxn modelId="{712BA3F0-9176-42C2-9B3B-F298BDF5DC04}" type="presParOf" srcId="{2F12E325-3C89-497F-B448-6C3C53D5CDED}" destId="{7A4EA2D9-A005-489C-943D-8EC9BC2A870A}" srcOrd="4" destOrd="0" presId="urn:microsoft.com/office/officeart/2018/2/layout/IconVerticalSolidList"/>
    <dgm:cxn modelId="{832F515A-8194-4790-AD83-7E0BC40DBDAF}" type="presParOf" srcId="{7A4EA2D9-A005-489C-943D-8EC9BC2A870A}" destId="{A996937E-5E07-431A-91ED-0526C604DD01}" srcOrd="0" destOrd="0" presId="urn:microsoft.com/office/officeart/2018/2/layout/IconVerticalSolidList"/>
    <dgm:cxn modelId="{A215EE3A-8913-4AEF-AD66-F8080B5D7FD0}" type="presParOf" srcId="{7A4EA2D9-A005-489C-943D-8EC9BC2A870A}" destId="{456906DE-A2A4-4129-BAFE-44727E621104}" srcOrd="1" destOrd="0" presId="urn:microsoft.com/office/officeart/2018/2/layout/IconVerticalSolidList"/>
    <dgm:cxn modelId="{EE609830-5D5F-4099-B53B-E2220C5CB3A4}" type="presParOf" srcId="{7A4EA2D9-A005-489C-943D-8EC9BC2A870A}" destId="{42BC8016-BA50-4AF8-9185-4EAB31BA69B3}" srcOrd="2" destOrd="0" presId="urn:microsoft.com/office/officeart/2018/2/layout/IconVerticalSolidList"/>
    <dgm:cxn modelId="{FA35212A-7AF8-4A51-848B-18CA90468BC8}" type="presParOf" srcId="{7A4EA2D9-A005-489C-943D-8EC9BC2A870A}" destId="{4729EAA8-FB0B-4CA6-AC29-8288B0D300E2}" srcOrd="3" destOrd="0" presId="urn:microsoft.com/office/officeart/2018/2/layout/IconVerticalSolidList"/>
    <dgm:cxn modelId="{7523E1DC-BE53-4E90-9107-7240006E1E02}" type="presParOf" srcId="{2F12E325-3C89-497F-B448-6C3C53D5CDED}" destId="{C85F7640-1E79-498C-A6A3-88C1F50A15B6}" srcOrd="5" destOrd="0" presId="urn:microsoft.com/office/officeart/2018/2/layout/IconVerticalSolidList"/>
    <dgm:cxn modelId="{E64EBA07-49F0-4565-9A89-EA6DCA4F6759}" type="presParOf" srcId="{2F12E325-3C89-497F-B448-6C3C53D5CDED}" destId="{16187E99-33FC-4DF2-B9FA-954A9D9F2842}" srcOrd="6" destOrd="0" presId="urn:microsoft.com/office/officeart/2018/2/layout/IconVerticalSolidList"/>
    <dgm:cxn modelId="{C1F74B6B-DC48-4540-A43F-ADC4D0B3481D}" type="presParOf" srcId="{16187E99-33FC-4DF2-B9FA-954A9D9F2842}" destId="{B7E7CC83-7202-43C4-BCB1-A8A285833A0E}" srcOrd="0" destOrd="0" presId="urn:microsoft.com/office/officeart/2018/2/layout/IconVerticalSolidList"/>
    <dgm:cxn modelId="{7D63AC1A-20F1-4493-9F49-C105834B5BF6}" type="presParOf" srcId="{16187E99-33FC-4DF2-B9FA-954A9D9F2842}" destId="{9D29FC37-6E7E-496D-8CD5-9B9A3B7715A9}" srcOrd="1" destOrd="0" presId="urn:microsoft.com/office/officeart/2018/2/layout/IconVerticalSolidList"/>
    <dgm:cxn modelId="{18E2596A-4A48-49E1-9096-5D4A2274EFC8}" type="presParOf" srcId="{16187E99-33FC-4DF2-B9FA-954A9D9F2842}" destId="{4F230AAE-2434-474B-AAC2-6604BF3730C0}" srcOrd="2" destOrd="0" presId="urn:microsoft.com/office/officeart/2018/2/layout/IconVerticalSolidList"/>
    <dgm:cxn modelId="{F64B44E7-441A-4530-BDC0-ABF9A37F5B0A}" type="presParOf" srcId="{16187E99-33FC-4DF2-B9FA-954A9D9F2842}" destId="{58F0B042-BE8D-456B-B2B5-C33ADA4320FD}" srcOrd="3" destOrd="0" presId="urn:microsoft.com/office/officeart/2018/2/layout/IconVerticalSolidList"/>
    <dgm:cxn modelId="{81FE493C-0801-4108-BA3E-5C62F29277BB}" type="presParOf" srcId="{2F12E325-3C89-497F-B448-6C3C53D5CDED}" destId="{F1F9B0C7-F94A-4FDD-9BD9-972CDEFB6C7C}" srcOrd="7" destOrd="0" presId="urn:microsoft.com/office/officeart/2018/2/layout/IconVerticalSolidList"/>
    <dgm:cxn modelId="{A5CAFBEB-BC9C-405A-B8A8-55A423A939E8}" type="presParOf" srcId="{2F12E325-3C89-497F-B448-6C3C53D5CDED}" destId="{8BC3F80A-44DF-4FA4-8312-5D4E3CF3078C}" srcOrd="8" destOrd="0" presId="urn:microsoft.com/office/officeart/2018/2/layout/IconVerticalSolidList"/>
    <dgm:cxn modelId="{6219E488-CA62-4BB9-B520-D970A3FF2C35}" type="presParOf" srcId="{8BC3F80A-44DF-4FA4-8312-5D4E3CF3078C}" destId="{F6E5B086-A802-4E79-BCC9-7CB500ACC7D5}" srcOrd="0" destOrd="0" presId="urn:microsoft.com/office/officeart/2018/2/layout/IconVerticalSolidList"/>
    <dgm:cxn modelId="{CC920E17-77BA-418D-88F1-851912B2B8A6}" type="presParOf" srcId="{8BC3F80A-44DF-4FA4-8312-5D4E3CF3078C}" destId="{18BA1D64-EE29-48F9-AC7B-890ADEEF4669}" srcOrd="1" destOrd="0" presId="urn:microsoft.com/office/officeart/2018/2/layout/IconVerticalSolidList"/>
    <dgm:cxn modelId="{C704F1CA-AF4D-449F-BE8B-50F15BC3D037}" type="presParOf" srcId="{8BC3F80A-44DF-4FA4-8312-5D4E3CF3078C}" destId="{95811055-A7EE-4538-B023-0785847337D3}" srcOrd="2" destOrd="0" presId="urn:microsoft.com/office/officeart/2018/2/layout/IconVerticalSolidList"/>
    <dgm:cxn modelId="{F744A523-96B5-423D-BC29-43A79F51A4D7}" type="presParOf" srcId="{8BC3F80A-44DF-4FA4-8312-5D4E3CF3078C}" destId="{4D7ECAAB-3EE6-419B-86B4-99D446ABF73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2B695636-857C-41FF-84FB-03C74A3B253A}"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A7CDB004-512D-4F1A-9700-7D0922AF8CD2}">
      <dgm:prSet/>
      <dgm:spPr/>
      <dgm:t>
        <a:bodyPr/>
        <a:lstStyle/>
        <a:p>
          <a:pPr>
            <a:lnSpc>
              <a:spcPct val="100000"/>
            </a:lnSpc>
          </a:pPr>
          <a:r>
            <a:rPr lang="en-US" b="0" i="0">
              <a:hlinkClick xmlns:r="http://schemas.openxmlformats.org/officeDocument/2006/relationships" r:id="rId1"/>
            </a:rPr>
            <a:t>Publication 535, Business Expenses</a:t>
          </a:r>
          <a:endParaRPr lang="en-US"/>
        </a:p>
      </dgm:t>
    </dgm:pt>
    <dgm:pt modelId="{5D2CC75A-D887-4EB7-9EE9-CC22C048376D}" type="parTrans" cxnId="{8E0E0E7B-C275-4C6E-BB18-DA478FB2D2E3}">
      <dgm:prSet/>
      <dgm:spPr/>
      <dgm:t>
        <a:bodyPr/>
        <a:lstStyle/>
        <a:p>
          <a:endParaRPr lang="en-US"/>
        </a:p>
      </dgm:t>
    </dgm:pt>
    <dgm:pt modelId="{B85F5C7A-48F7-4527-B1AB-0609D0AEE88A}" type="sibTrans" cxnId="{8E0E0E7B-C275-4C6E-BB18-DA478FB2D2E3}">
      <dgm:prSet/>
      <dgm:spPr/>
      <dgm:t>
        <a:bodyPr/>
        <a:lstStyle/>
        <a:p>
          <a:endParaRPr lang="en-US"/>
        </a:p>
      </dgm:t>
    </dgm:pt>
    <dgm:pt modelId="{F2F13A3C-8EC9-4817-9C97-9CC18D9597E4}">
      <dgm:prSet/>
      <dgm:spPr/>
      <dgm:t>
        <a:bodyPr/>
        <a:lstStyle/>
        <a:p>
          <a:pPr>
            <a:lnSpc>
              <a:spcPct val="100000"/>
            </a:lnSpc>
          </a:pPr>
          <a:r>
            <a:rPr lang="en-US" b="0" i="0">
              <a:hlinkClick xmlns:r="http://schemas.openxmlformats.org/officeDocument/2006/relationships" r:id="rId2"/>
            </a:rPr>
            <a:t>Publication 583, Starting a Business and Keeping Records</a:t>
          </a:r>
          <a:endParaRPr lang="en-US"/>
        </a:p>
      </dgm:t>
    </dgm:pt>
    <dgm:pt modelId="{E212C67A-6D94-4D7D-AEEA-17DF4D6AA9C0}" type="parTrans" cxnId="{D79369C9-056F-4EED-9A0C-F710BE83F5FB}">
      <dgm:prSet/>
      <dgm:spPr/>
      <dgm:t>
        <a:bodyPr/>
        <a:lstStyle/>
        <a:p>
          <a:endParaRPr lang="en-US"/>
        </a:p>
      </dgm:t>
    </dgm:pt>
    <dgm:pt modelId="{8F5AE1B2-CC94-47A1-BD52-93BB614A9A68}" type="sibTrans" cxnId="{D79369C9-056F-4EED-9A0C-F710BE83F5FB}">
      <dgm:prSet/>
      <dgm:spPr/>
      <dgm:t>
        <a:bodyPr/>
        <a:lstStyle/>
        <a:p>
          <a:endParaRPr lang="en-US"/>
        </a:p>
      </dgm:t>
    </dgm:pt>
    <dgm:pt modelId="{DB23B085-5A21-406C-8ED2-FC7A88F7CD5D}">
      <dgm:prSet/>
      <dgm:spPr/>
      <dgm:t>
        <a:bodyPr/>
        <a:lstStyle/>
        <a:p>
          <a:pPr>
            <a:lnSpc>
              <a:spcPct val="100000"/>
            </a:lnSpc>
          </a:pPr>
          <a:r>
            <a:rPr lang="en-US" b="0" i="0">
              <a:hlinkClick xmlns:r="http://schemas.openxmlformats.org/officeDocument/2006/relationships" r:id="rId3"/>
            </a:rPr>
            <a:t>Publication 587, Business Use of Your Home</a:t>
          </a:r>
          <a:endParaRPr lang="en-US"/>
        </a:p>
      </dgm:t>
    </dgm:pt>
    <dgm:pt modelId="{5DAD81F9-EA3A-48DD-A7A0-0DCD65E11ED8}" type="parTrans" cxnId="{691E9B48-4509-4A30-AB2E-29AB656EEC91}">
      <dgm:prSet/>
      <dgm:spPr/>
      <dgm:t>
        <a:bodyPr/>
        <a:lstStyle/>
        <a:p>
          <a:endParaRPr lang="en-US"/>
        </a:p>
      </dgm:t>
    </dgm:pt>
    <dgm:pt modelId="{B3D9313F-B56F-4532-B0A6-13E9068C786F}" type="sibTrans" cxnId="{691E9B48-4509-4A30-AB2E-29AB656EEC91}">
      <dgm:prSet/>
      <dgm:spPr/>
      <dgm:t>
        <a:bodyPr/>
        <a:lstStyle/>
        <a:p>
          <a:endParaRPr lang="en-US"/>
        </a:p>
      </dgm:t>
    </dgm:pt>
    <dgm:pt modelId="{08972DE5-A039-4992-98BD-5E0D949EDBB4}">
      <dgm:prSet/>
      <dgm:spPr/>
      <dgm:t>
        <a:bodyPr/>
        <a:lstStyle/>
        <a:p>
          <a:pPr>
            <a:lnSpc>
              <a:spcPct val="100000"/>
            </a:lnSpc>
          </a:pPr>
          <a:r>
            <a:rPr lang="en-US" b="0" i="0">
              <a:hlinkClick xmlns:r="http://schemas.openxmlformats.org/officeDocument/2006/relationships" r:id="rId4"/>
            </a:rPr>
            <a:t>Publication 946, How to Depreciate Property</a:t>
          </a:r>
          <a:endParaRPr lang="en-US"/>
        </a:p>
      </dgm:t>
    </dgm:pt>
    <dgm:pt modelId="{682CB442-7ACE-43B1-8ADA-A93EFC3C32BF}" type="parTrans" cxnId="{94BD0FE6-E154-4B02-AB1D-7A58C6B7DFAC}">
      <dgm:prSet/>
      <dgm:spPr/>
      <dgm:t>
        <a:bodyPr/>
        <a:lstStyle/>
        <a:p>
          <a:endParaRPr lang="en-US"/>
        </a:p>
      </dgm:t>
    </dgm:pt>
    <dgm:pt modelId="{D50C3A71-8B6B-45B3-BA4B-6866B0D6F809}" type="sibTrans" cxnId="{94BD0FE6-E154-4B02-AB1D-7A58C6B7DFAC}">
      <dgm:prSet/>
      <dgm:spPr/>
      <dgm:t>
        <a:bodyPr/>
        <a:lstStyle/>
        <a:p>
          <a:endParaRPr lang="en-US"/>
        </a:p>
      </dgm:t>
    </dgm:pt>
    <dgm:pt modelId="{F35BB8E4-5360-4AA8-9B13-FAABA650C2FC}">
      <dgm:prSet/>
      <dgm:spPr/>
      <dgm:t>
        <a:bodyPr/>
        <a:lstStyle/>
        <a:p>
          <a:pPr>
            <a:lnSpc>
              <a:spcPct val="100000"/>
            </a:lnSpc>
          </a:pPr>
          <a:r>
            <a:rPr lang="en-US" b="0" i="0">
              <a:hlinkClick xmlns:r="http://schemas.openxmlformats.org/officeDocument/2006/relationships" r:id="rId4"/>
            </a:rPr>
            <a:t>Publication 1635, Understanding Your EIN</a:t>
          </a:r>
          <a:endParaRPr lang="en-US"/>
        </a:p>
      </dgm:t>
    </dgm:pt>
    <dgm:pt modelId="{5D6AAAAA-1325-471E-B2F7-5AD0E66102EB}" type="parTrans" cxnId="{5D73C7C5-DF54-439E-87A7-FFF8618E4667}">
      <dgm:prSet/>
      <dgm:spPr/>
      <dgm:t>
        <a:bodyPr/>
        <a:lstStyle/>
        <a:p>
          <a:endParaRPr lang="en-US"/>
        </a:p>
      </dgm:t>
    </dgm:pt>
    <dgm:pt modelId="{5E7CE2EA-9C84-4BEB-98AF-38A2400D8321}" type="sibTrans" cxnId="{5D73C7C5-DF54-439E-87A7-FFF8618E4667}">
      <dgm:prSet/>
      <dgm:spPr/>
      <dgm:t>
        <a:bodyPr/>
        <a:lstStyle/>
        <a:p>
          <a:endParaRPr lang="en-US"/>
        </a:p>
      </dgm:t>
    </dgm:pt>
    <dgm:pt modelId="{DF1EA573-D959-4D48-8406-123F4E52E3FD}" type="pres">
      <dgm:prSet presAssocID="{2B695636-857C-41FF-84FB-03C74A3B253A}" presName="root" presStyleCnt="0">
        <dgm:presLayoutVars>
          <dgm:dir/>
          <dgm:resizeHandles val="exact"/>
        </dgm:presLayoutVars>
      </dgm:prSet>
      <dgm:spPr/>
    </dgm:pt>
    <dgm:pt modelId="{EB794C62-4AF1-417E-8CE1-5BE2740E3290}" type="pres">
      <dgm:prSet presAssocID="{A7CDB004-512D-4F1A-9700-7D0922AF8CD2}" presName="compNode" presStyleCnt="0"/>
      <dgm:spPr/>
    </dgm:pt>
    <dgm:pt modelId="{E8C427DC-19D4-4E47-A5B1-0E9997BAEDFD}" type="pres">
      <dgm:prSet presAssocID="{A7CDB004-512D-4F1A-9700-7D0922AF8CD2}" presName="bgRect" presStyleLbl="bgShp" presStyleIdx="0" presStyleCnt="5"/>
      <dgm:spPr/>
    </dgm:pt>
    <dgm:pt modelId="{482ABDD2-EAA9-4A8B-B7D7-495D55713472}" type="pres">
      <dgm:prSet presAssocID="{A7CDB004-512D-4F1A-9700-7D0922AF8CD2}" presName="iconRect" presStyleLbl="node1" presStyleIdx="0"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ooks"/>
        </a:ext>
      </dgm:extLst>
    </dgm:pt>
    <dgm:pt modelId="{FD58BB90-C08E-47B9-8AFF-56E51D40D13F}" type="pres">
      <dgm:prSet presAssocID="{A7CDB004-512D-4F1A-9700-7D0922AF8CD2}" presName="spaceRect" presStyleCnt="0"/>
      <dgm:spPr/>
    </dgm:pt>
    <dgm:pt modelId="{B8C926D7-9D26-43AA-BBCC-26FC7A8A8DBB}" type="pres">
      <dgm:prSet presAssocID="{A7CDB004-512D-4F1A-9700-7D0922AF8CD2}" presName="parTx" presStyleLbl="revTx" presStyleIdx="0" presStyleCnt="5">
        <dgm:presLayoutVars>
          <dgm:chMax val="0"/>
          <dgm:chPref val="0"/>
        </dgm:presLayoutVars>
      </dgm:prSet>
      <dgm:spPr/>
    </dgm:pt>
    <dgm:pt modelId="{9AF24BAE-B9AC-452E-9E37-059914CD3294}" type="pres">
      <dgm:prSet presAssocID="{B85F5C7A-48F7-4527-B1AB-0609D0AEE88A}" presName="sibTrans" presStyleCnt="0"/>
      <dgm:spPr/>
    </dgm:pt>
    <dgm:pt modelId="{29341BAE-0DDD-4148-8B19-0E90D13FA092}" type="pres">
      <dgm:prSet presAssocID="{F2F13A3C-8EC9-4817-9C97-9CC18D9597E4}" presName="compNode" presStyleCnt="0"/>
      <dgm:spPr/>
    </dgm:pt>
    <dgm:pt modelId="{D26EE49F-0B74-4EEE-AA21-42F905ED3705}" type="pres">
      <dgm:prSet presAssocID="{F2F13A3C-8EC9-4817-9C97-9CC18D9597E4}" presName="bgRect" presStyleLbl="bgShp" presStyleIdx="1" presStyleCnt="5"/>
      <dgm:spPr/>
    </dgm:pt>
    <dgm:pt modelId="{4DF9032F-46C0-4758-80FD-9971773A3E3B}" type="pres">
      <dgm:prSet presAssocID="{F2F13A3C-8EC9-4817-9C97-9CC18D9597E4}" presName="iconRect" presStyleLbl="node1" presStyleIdx="1"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Newspaper"/>
        </a:ext>
      </dgm:extLst>
    </dgm:pt>
    <dgm:pt modelId="{F67728C3-4D25-46CF-A5C0-577CF77E9201}" type="pres">
      <dgm:prSet presAssocID="{F2F13A3C-8EC9-4817-9C97-9CC18D9597E4}" presName="spaceRect" presStyleCnt="0"/>
      <dgm:spPr/>
    </dgm:pt>
    <dgm:pt modelId="{129B3A38-241B-47F9-A9E5-1B25F6D6E39D}" type="pres">
      <dgm:prSet presAssocID="{F2F13A3C-8EC9-4817-9C97-9CC18D9597E4}" presName="parTx" presStyleLbl="revTx" presStyleIdx="1" presStyleCnt="5">
        <dgm:presLayoutVars>
          <dgm:chMax val="0"/>
          <dgm:chPref val="0"/>
        </dgm:presLayoutVars>
      </dgm:prSet>
      <dgm:spPr/>
    </dgm:pt>
    <dgm:pt modelId="{6E5FADBA-6311-45D2-8AD4-624D2B7AE2B2}" type="pres">
      <dgm:prSet presAssocID="{8F5AE1B2-CC94-47A1-BD52-93BB614A9A68}" presName="sibTrans" presStyleCnt="0"/>
      <dgm:spPr/>
    </dgm:pt>
    <dgm:pt modelId="{3FC2C996-D065-4F0C-8218-9D4C272DFD77}" type="pres">
      <dgm:prSet presAssocID="{DB23B085-5A21-406C-8ED2-FC7A88F7CD5D}" presName="compNode" presStyleCnt="0"/>
      <dgm:spPr/>
    </dgm:pt>
    <dgm:pt modelId="{F4C20DBC-7BF7-4157-AEF4-245796C83E4F}" type="pres">
      <dgm:prSet presAssocID="{DB23B085-5A21-406C-8ED2-FC7A88F7CD5D}" presName="bgRect" presStyleLbl="bgShp" presStyleIdx="2" presStyleCnt="5"/>
      <dgm:spPr/>
    </dgm:pt>
    <dgm:pt modelId="{C1C0462A-986B-4FAD-B370-D85C5F0F19EA}" type="pres">
      <dgm:prSet presAssocID="{DB23B085-5A21-406C-8ED2-FC7A88F7CD5D}" presName="iconRect" presStyleLbl="node1" presStyleIdx="2"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Books on Shelf"/>
        </a:ext>
      </dgm:extLst>
    </dgm:pt>
    <dgm:pt modelId="{60F132B4-D571-49E1-BA06-2A8A3DC759C4}" type="pres">
      <dgm:prSet presAssocID="{DB23B085-5A21-406C-8ED2-FC7A88F7CD5D}" presName="spaceRect" presStyleCnt="0"/>
      <dgm:spPr/>
    </dgm:pt>
    <dgm:pt modelId="{469DF7BA-3C0C-4FF3-8260-2A47A9250746}" type="pres">
      <dgm:prSet presAssocID="{DB23B085-5A21-406C-8ED2-FC7A88F7CD5D}" presName="parTx" presStyleLbl="revTx" presStyleIdx="2" presStyleCnt="5">
        <dgm:presLayoutVars>
          <dgm:chMax val="0"/>
          <dgm:chPref val="0"/>
        </dgm:presLayoutVars>
      </dgm:prSet>
      <dgm:spPr/>
    </dgm:pt>
    <dgm:pt modelId="{0F68384C-40CA-4F56-B8BE-AC9D385F5C79}" type="pres">
      <dgm:prSet presAssocID="{B3D9313F-B56F-4532-B0A6-13E9068C786F}" presName="sibTrans" presStyleCnt="0"/>
      <dgm:spPr/>
    </dgm:pt>
    <dgm:pt modelId="{7F03CA93-75DB-48BD-B7E8-99CC6A3FF13F}" type="pres">
      <dgm:prSet presAssocID="{08972DE5-A039-4992-98BD-5E0D949EDBB4}" presName="compNode" presStyleCnt="0"/>
      <dgm:spPr/>
    </dgm:pt>
    <dgm:pt modelId="{D767FEB9-21FB-4CE7-A70F-2DC4CEA54EC6}" type="pres">
      <dgm:prSet presAssocID="{08972DE5-A039-4992-98BD-5E0D949EDBB4}" presName="bgRect" presStyleLbl="bgShp" presStyleIdx="3" presStyleCnt="5"/>
      <dgm:spPr/>
    </dgm:pt>
    <dgm:pt modelId="{1DBF1A12-9263-4C1A-9A8D-1D430E92D5BD}" type="pres">
      <dgm:prSet presAssocID="{08972DE5-A039-4992-98BD-5E0D949EDBB4}" presName="iconRect" presStyleLbl="node1" presStyleIdx="3" presStyleCnt="5"/>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Building"/>
        </a:ext>
      </dgm:extLst>
    </dgm:pt>
    <dgm:pt modelId="{39822264-65CB-487B-AF89-97ECD2C2C31A}" type="pres">
      <dgm:prSet presAssocID="{08972DE5-A039-4992-98BD-5E0D949EDBB4}" presName="spaceRect" presStyleCnt="0"/>
      <dgm:spPr/>
    </dgm:pt>
    <dgm:pt modelId="{F603B3B9-6B66-49BE-8467-B48A683D5142}" type="pres">
      <dgm:prSet presAssocID="{08972DE5-A039-4992-98BD-5E0D949EDBB4}" presName="parTx" presStyleLbl="revTx" presStyleIdx="3" presStyleCnt="5">
        <dgm:presLayoutVars>
          <dgm:chMax val="0"/>
          <dgm:chPref val="0"/>
        </dgm:presLayoutVars>
      </dgm:prSet>
      <dgm:spPr/>
    </dgm:pt>
    <dgm:pt modelId="{4B981BD0-9BE5-416A-B9E5-028D4025FDC1}" type="pres">
      <dgm:prSet presAssocID="{D50C3A71-8B6B-45B3-BA4B-6866B0D6F809}" presName="sibTrans" presStyleCnt="0"/>
      <dgm:spPr/>
    </dgm:pt>
    <dgm:pt modelId="{EF7583FA-25FD-4BD0-8828-4B538528EB76}" type="pres">
      <dgm:prSet presAssocID="{F35BB8E4-5360-4AA8-9B13-FAABA650C2FC}" presName="compNode" presStyleCnt="0"/>
      <dgm:spPr/>
    </dgm:pt>
    <dgm:pt modelId="{8C4BA374-B610-4494-BE7E-981355E68AEF}" type="pres">
      <dgm:prSet presAssocID="{F35BB8E4-5360-4AA8-9B13-FAABA650C2FC}" presName="bgRect" presStyleLbl="bgShp" presStyleIdx="4" presStyleCnt="5"/>
      <dgm:spPr/>
    </dgm:pt>
    <dgm:pt modelId="{FAD17521-9F8D-4985-99C3-946D0AD25BB5}" type="pres">
      <dgm:prSet presAssocID="{F35BB8E4-5360-4AA8-9B13-FAABA650C2FC}" presName="iconRect" presStyleLbl="node1" presStyleIdx="4" presStyleCnt="5"/>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dgm:spPr>
      <dgm:extLst>
        <a:ext uri="{E40237B7-FDA0-4F09-8148-C483321AD2D9}">
          <dgm14:cNvPr xmlns:dgm14="http://schemas.microsoft.com/office/drawing/2010/diagram" id="0" name="" descr="Open Book"/>
        </a:ext>
      </dgm:extLst>
    </dgm:pt>
    <dgm:pt modelId="{7140ED62-3FCD-4CA7-BE20-0E0F03948619}" type="pres">
      <dgm:prSet presAssocID="{F35BB8E4-5360-4AA8-9B13-FAABA650C2FC}" presName="spaceRect" presStyleCnt="0"/>
      <dgm:spPr/>
    </dgm:pt>
    <dgm:pt modelId="{13F632F3-CC5B-4F2F-B478-3832A3F4B3D0}" type="pres">
      <dgm:prSet presAssocID="{F35BB8E4-5360-4AA8-9B13-FAABA650C2FC}" presName="parTx" presStyleLbl="revTx" presStyleIdx="4" presStyleCnt="5">
        <dgm:presLayoutVars>
          <dgm:chMax val="0"/>
          <dgm:chPref val="0"/>
        </dgm:presLayoutVars>
      </dgm:prSet>
      <dgm:spPr/>
    </dgm:pt>
  </dgm:ptLst>
  <dgm:cxnLst>
    <dgm:cxn modelId="{79453B5F-414D-461F-BAFC-4238AEF05CD4}" type="presOf" srcId="{2B695636-857C-41FF-84FB-03C74A3B253A}" destId="{DF1EA573-D959-4D48-8406-123F4E52E3FD}" srcOrd="0" destOrd="0" presId="urn:microsoft.com/office/officeart/2018/2/layout/IconVerticalSolidList"/>
    <dgm:cxn modelId="{691E9B48-4509-4A30-AB2E-29AB656EEC91}" srcId="{2B695636-857C-41FF-84FB-03C74A3B253A}" destId="{DB23B085-5A21-406C-8ED2-FC7A88F7CD5D}" srcOrd="2" destOrd="0" parTransId="{5DAD81F9-EA3A-48DD-A7A0-0DCD65E11ED8}" sibTransId="{B3D9313F-B56F-4532-B0A6-13E9068C786F}"/>
    <dgm:cxn modelId="{8E0E0E7B-C275-4C6E-BB18-DA478FB2D2E3}" srcId="{2B695636-857C-41FF-84FB-03C74A3B253A}" destId="{A7CDB004-512D-4F1A-9700-7D0922AF8CD2}" srcOrd="0" destOrd="0" parTransId="{5D2CC75A-D887-4EB7-9EE9-CC22C048376D}" sibTransId="{B85F5C7A-48F7-4527-B1AB-0609D0AEE88A}"/>
    <dgm:cxn modelId="{3E45A081-FF83-42B8-B6FF-C60F1F068100}" type="presOf" srcId="{F2F13A3C-8EC9-4817-9C97-9CC18D9597E4}" destId="{129B3A38-241B-47F9-A9E5-1B25F6D6E39D}" srcOrd="0" destOrd="0" presId="urn:microsoft.com/office/officeart/2018/2/layout/IconVerticalSolidList"/>
    <dgm:cxn modelId="{96E93783-072D-46AA-A713-077EBDC6CCA5}" type="presOf" srcId="{A7CDB004-512D-4F1A-9700-7D0922AF8CD2}" destId="{B8C926D7-9D26-43AA-BBCC-26FC7A8A8DBB}" srcOrd="0" destOrd="0" presId="urn:microsoft.com/office/officeart/2018/2/layout/IconVerticalSolidList"/>
    <dgm:cxn modelId="{5D73C7C5-DF54-439E-87A7-FFF8618E4667}" srcId="{2B695636-857C-41FF-84FB-03C74A3B253A}" destId="{F35BB8E4-5360-4AA8-9B13-FAABA650C2FC}" srcOrd="4" destOrd="0" parTransId="{5D6AAAAA-1325-471E-B2F7-5AD0E66102EB}" sibTransId="{5E7CE2EA-9C84-4BEB-98AF-38A2400D8321}"/>
    <dgm:cxn modelId="{D79369C9-056F-4EED-9A0C-F710BE83F5FB}" srcId="{2B695636-857C-41FF-84FB-03C74A3B253A}" destId="{F2F13A3C-8EC9-4817-9C97-9CC18D9597E4}" srcOrd="1" destOrd="0" parTransId="{E212C67A-6D94-4D7D-AEEA-17DF4D6AA9C0}" sibTransId="{8F5AE1B2-CC94-47A1-BD52-93BB614A9A68}"/>
    <dgm:cxn modelId="{7C9487D5-C1F0-4B68-8982-123D190CF6DB}" type="presOf" srcId="{F35BB8E4-5360-4AA8-9B13-FAABA650C2FC}" destId="{13F632F3-CC5B-4F2F-B478-3832A3F4B3D0}" srcOrd="0" destOrd="0" presId="urn:microsoft.com/office/officeart/2018/2/layout/IconVerticalSolidList"/>
    <dgm:cxn modelId="{F49430DE-CAA6-460E-A2F9-6334D04021AD}" type="presOf" srcId="{08972DE5-A039-4992-98BD-5E0D949EDBB4}" destId="{F603B3B9-6B66-49BE-8467-B48A683D5142}" srcOrd="0" destOrd="0" presId="urn:microsoft.com/office/officeart/2018/2/layout/IconVerticalSolidList"/>
    <dgm:cxn modelId="{9A465AE5-0DED-49A4-AA1B-4D05D41FF0C4}" type="presOf" srcId="{DB23B085-5A21-406C-8ED2-FC7A88F7CD5D}" destId="{469DF7BA-3C0C-4FF3-8260-2A47A9250746}" srcOrd="0" destOrd="0" presId="urn:microsoft.com/office/officeart/2018/2/layout/IconVerticalSolidList"/>
    <dgm:cxn modelId="{94BD0FE6-E154-4B02-AB1D-7A58C6B7DFAC}" srcId="{2B695636-857C-41FF-84FB-03C74A3B253A}" destId="{08972DE5-A039-4992-98BD-5E0D949EDBB4}" srcOrd="3" destOrd="0" parTransId="{682CB442-7ACE-43B1-8ADA-A93EFC3C32BF}" sibTransId="{D50C3A71-8B6B-45B3-BA4B-6866B0D6F809}"/>
    <dgm:cxn modelId="{430396A9-B64F-4017-91A8-248FCBE36FCA}" type="presParOf" srcId="{DF1EA573-D959-4D48-8406-123F4E52E3FD}" destId="{EB794C62-4AF1-417E-8CE1-5BE2740E3290}" srcOrd="0" destOrd="0" presId="urn:microsoft.com/office/officeart/2018/2/layout/IconVerticalSolidList"/>
    <dgm:cxn modelId="{4B626E49-6B68-4E8D-8B0D-E900426221D0}" type="presParOf" srcId="{EB794C62-4AF1-417E-8CE1-5BE2740E3290}" destId="{E8C427DC-19D4-4E47-A5B1-0E9997BAEDFD}" srcOrd="0" destOrd="0" presId="urn:microsoft.com/office/officeart/2018/2/layout/IconVerticalSolidList"/>
    <dgm:cxn modelId="{02E73252-675F-4C88-9076-ED48392D44BE}" type="presParOf" srcId="{EB794C62-4AF1-417E-8CE1-5BE2740E3290}" destId="{482ABDD2-EAA9-4A8B-B7D7-495D55713472}" srcOrd="1" destOrd="0" presId="urn:microsoft.com/office/officeart/2018/2/layout/IconVerticalSolidList"/>
    <dgm:cxn modelId="{9D5B4216-ABC9-4E60-93C0-3402B2E4C779}" type="presParOf" srcId="{EB794C62-4AF1-417E-8CE1-5BE2740E3290}" destId="{FD58BB90-C08E-47B9-8AFF-56E51D40D13F}" srcOrd="2" destOrd="0" presId="urn:microsoft.com/office/officeart/2018/2/layout/IconVerticalSolidList"/>
    <dgm:cxn modelId="{17C647E3-4B2E-4719-98B6-ADA0FE74FB91}" type="presParOf" srcId="{EB794C62-4AF1-417E-8CE1-5BE2740E3290}" destId="{B8C926D7-9D26-43AA-BBCC-26FC7A8A8DBB}" srcOrd="3" destOrd="0" presId="urn:microsoft.com/office/officeart/2018/2/layout/IconVerticalSolidList"/>
    <dgm:cxn modelId="{C05B58B9-15A7-4F3A-84EE-A97670D62F69}" type="presParOf" srcId="{DF1EA573-D959-4D48-8406-123F4E52E3FD}" destId="{9AF24BAE-B9AC-452E-9E37-059914CD3294}" srcOrd="1" destOrd="0" presId="urn:microsoft.com/office/officeart/2018/2/layout/IconVerticalSolidList"/>
    <dgm:cxn modelId="{721F58EA-3BBB-4061-B07C-731F3B270C43}" type="presParOf" srcId="{DF1EA573-D959-4D48-8406-123F4E52E3FD}" destId="{29341BAE-0DDD-4148-8B19-0E90D13FA092}" srcOrd="2" destOrd="0" presId="urn:microsoft.com/office/officeart/2018/2/layout/IconVerticalSolidList"/>
    <dgm:cxn modelId="{70BB5EB2-7D46-486F-8A17-ECE85324FEC5}" type="presParOf" srcId="{29341BAE-0DDD-4148-8B19-0E90D13FA092}" destId="{D26EE49F-0B74-4EEE-AA21-42F905ED3705}" srcOrd="0" destOrd="0" presId="urn:microsoft.com/office/officeart/2018/2/layout/IconVerticalSolidList"/>
    <dgm:cxn modelId="{E2CC50AE-AC46-4008-BD7F-C4D58A6C2F2E}" type="presParOf" srcId="{29341BAE-0DDD-4148-8B19-0E90D13FA092}" destId="{4DF9032F-46C0-4758-80FD-9971773A3E3B}" srcOrd="1" destOrd="0" presId="urn:microsoft.com/office/officeart/2018/2/layout/IconVerticalSolidList"/>
    <dgm:cxn modelId="{47831C9F-87E9-4102-B251-89CF2CCE83CF}" type="presParOf" srcId="{29341BAE-0DDD-4148-8B19-0E90D13FA092}" destId="{F67728C3-4D25-46CF-A5C0-577CF77E9201}" srcOrd="2" destOrd="0" presId="urn:microsoft.com/office/officeart/2018/2/layout/IconVerticalSolidList"/>
    <dgm:cxn modelId="{6B020EEB-0BF9-459D-B3DA-7E41583C06C3}" type="presParOf" srcId="{29341BAE-0DDD-4148-8B19-0E90D13FA092}" destId="{129B3A38-241B-47F9-A9E5-1B25F6D6E39D}" srcOrd="3" destOrd="0" presId="urn:microsoft.com/office/officeart/2018/2/layout/IconVerticalSolidList"/>
    <dgm:cxn modelId="{625357FB-CDB4-4E7A-AD96-DCC5C222F4CD}" type="presParOf" srcId="{DF1EA573-D959-4D48-8406-123F4E52E3FD}" destId="{6E5FADBA-6311-45D2-8AD4-624D2B7AE2B2}" srcOrd="3" destOrd="0" presId="urn:microsoft.com/office/officeart/2018/2/layout/IconVerticalSolidList"/>
    <dgm:cxn modelId="{D233207F-A651-4861-9E05-12B073BC4846}" type="presParOf" srcId="{DF1EA573-D959-4D48-8406-123F4E52E3FD}" destId="{3FC2C996-D065-4F0C-8218-9D4C272DFD77}" srcOrd="4" destOrd="0" presId="urn:microsoft.com/office/officeart/2018/2/layout/IconVerticalSolidList"/>
    <dgm:cxn modelId="{AA3E51CA-D890-4396-BD44-1AC7ACFA2DF9}" type="presParOf" srcId="{3FC2C996-D065-4F0C-8218-9D4C272DFD77}" destId="{F4C20DBC-7BF7-4157-AEF4-245796C83E4F}" srcOrd="0" destOrd="0" presId="urn:microsoft.com/office/officeart/2018/2/layout/IconVerticalSolidList"/>
    <dgm:cxn modelId="{01EEE167-4411-4942-841B-B74C65110FE7}" type="presParOf" srcId="{3FC2C996-D065-4F0C-8218-9D4C272DFD77}" destId="{C1C0462A-986B-4FAD-B370-D85C5F0F19EA}" srcOrd="1" destOrd="0" presId="urn:microsoft.com/office/officeart/2018/2/layout/IconVerticalSolidList"/>
    <dgm:cxn modelId="{452A8E60-04E8-48F9-9E1D-5EE819CD5975}" type="presParOf" srcId="{3FC2C996-D065-4F0C-8218-9D4C272DFD77}" destId="{60F132B4-D571-49E1-BA06-2A8A3DC759C4}" srcOrd="2" destOrd="0" presId="urn:microsoft.com/office/officeart/2018/2/layout/IconVerticalSolidList"/>
    <dgm:cxn modelId="{D3BBF4B0-4C42-47D5-BADB-B933ACF5AE02}" type="presParOf" srcId="{3FC2C996-D065-4F0C-8218-9D4C272DFD77}" destId="{469DF7BA-3C0C-4FF3-8260-2A47A9250746}" srcOrd="3" destOrd="0" presId="urn:microsoft.com/office/officeart/2018/2/layout/IconVerticalSolidList"/>
    <dgm:cxn modelId="{74E2A423-A764-4F06-8866-DFB106C0F105}" type="presParOf" srcId="{DF1EA573-D959-4D48-8406-123F4E52E3FD}" destId="{0F68384C-40CA-4F56-B8BE-AC9D385F5C79}" srcOrd="5" destOrd="0" presId="urn:microsoft.com/office/officeart/2018/2/layout/IconVerticalSolidList"/>
    <dgm:cxn modelId="{EEF5C98F-196E-449F-AF9A-BB26A76D9DC5}" type="presParOf" srcId="{DF1EA573-D959-4D48-8406-123F4E52E3FD}" destId="{7F03CA93-75DB-48BD-B7E8-99CC6A3FF13F}" srcOrd="6" destOrd="0" presId="urn:microsoft.com/office/officeart/2018/2/layout/IconVerticalSolidList"/>
    <dgm:cxn modelId="{E8362256-62E4-4D32-9A79-5A224CB0B488}" type="presParOf" srcId="{7F03CA93-75DB-48BD-B7E8-99CC6A3FF13F}" destId="{D767FEB9-21FB-4CE7-A70F-2DC4CEA54EC6}" srcOrd="0" destOrd="0" presId="urn:microsoft.com/office/officeart/2018/2/layout/IconVerticalSolidList"/>
    <dgm:cxn modelId="{CCC03156-B5AF-4C53-A017-1CDB47BA5782}" type="presParOf" srcId="{7F03CA93-75DB-48BD-B7E8-99CC6A3FF13F}" destId="{1DBF1A12-9263-4C1A-9A8D-1D430E92D5BD}" srcOrd="1" destOrd="0" presId="urn:microsoft.com/office/officeart/2018/2/layout/IconVerticalSolidList"/>
    <dgm:cxn modelId="{D34B5D76-2660-43C9-817D-4BF984083A7B}" type="presParOf" srcId="{7F03CA93-75DB-48BD-B7E8-99CC6A3FF13F}" destId="{39822264-65CB-487B-AF89-97ECD2C2C31A}" srcOrd="2" destOrd="0" presId="urn:microsoft.com/office/officeart/2018/2/layout/IconVerticalSolidList"/>
    <dgm:cxn modelId="{E2DE668A-A8B8-4571-B81A-182109F79A11}" type="presParOf" srcId="{7F03CA93-75DB-48BD-B7E8-99CC6A3FF13F}" destId="{F603B3B9-6B66-49BE-8467-B48A683D5142}" srcOrd="3" destOrd="0" presId="urn:microsoft.com/office/officeart/2018/2/layout/IconVerticalSolidList"/>
    <dgm:cxn modelId="{A40D8627-7DDC-4D60-8603-ABAF42415947}" type="presParOf" srcId="{DF1EA573-D959-4D48-8406-123F4E52E3FD}" destId="{4B981BD0-9BE5-416A-B9E5-028D4025FDC1}" srcOrd="7" destOrd="0" presId="urn:microsoft.com/office/officeart/2018/2/layout/IconVerticalSolidList"/>
    <dgm:cxn modelId="{7EBA4A3E-16E3-41DD-8018-71276B0DAEFB}" type="presParOf" srcId="{DF1EA573-D959-4D48-8406-123F4E52E3FD}" destId="{EF7583FA-25FD-4BD0-8828-4B538528EB76}" srcOrd="8" destOrd="0" presId="urn:microsoft.com/office/officeart/2018/2/layout/IconVerticalSolidList"/>
    <dgm:cxn modelId="{96EF3629-D54A-4898-9919-C1AFEC79F50D}" type="presParOf" srcId="{EF7583FA-25FD-4BD0-8828-4B538528EB76}" destId="{8C4BA374-B610-4494-BE7E-981355E68AEF}" srcOrd="0" destOrd="0" presId="urn:microsoft.com/office/officeart/2018/2/layout/IconVerticalSolidList"/>
    <dgm:cxn modelId="{47CA4B95-56A1-4B08-9259-6E9981DD69A2}" type="presParOf" srcId="{EF7583FA-25FD-4BD0-8828-4B538528EB76}" destId="{FAD17521-9F8D-4985-99C3-946D0AD25BB5}" srcOrd="1" destOrd="0" presId="urn:microsoft.com/office/officeart/2018/2/layout/IconVerticalSolidList"/>
    <dgm:cxn modelId="{659D8807-3660-430B-A01B-C916B552DBE0}" type="presParOf" srcId="{EF7583FA-25FD-4BD0-8828-4B538528EB76}" destId="{7140ED62-3FCD-4CA7-BE20-0E0F03948619}" srcOrd="2" destOrd="0" presId="urn:microsoft.com/office/officeart/2018/2/layout/IconVerticalSolidList"/>
    <dgm:cxn modelId="{24C040AF-D780-4EC8-A1A3-FC26F1FB6788}" type="presParOf" srcId="{EF7583FA-25FD-4BD0-8828-4B538528EB76}" destId="{13F632F3-CC5B-4F2F-B478-3832A3F4B3D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ED0840-24F6-46DE-AE42-F5326FA4A117}"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E04FECB8-E209-4E64-822C-1ABF6A843B11}">
      <dgm:prSet/>
      <dgm:spPr/>
      <dgm:t>
        <a:bodyPr/>
        <a:lstStyle/>
        <a:p>
          <a:pPr>
            <a:lnSpc>
              <a:spcPct val="100000"/>
            </a:lnSpc>
          </a:pPr>
          <a:r>
            <a:rPr lang="en-US" dirty="0"/>
            <a:t>Funding your business (Because Money Matters!)</a:t>
          </a:r>
        </a:p>
      </dgm:t>
    </dgm:pt>
    <dgm:pt modelId="{9BF73061-8971-418D-9513-123CE1C82085}" type="parTrans" cxnId="{22A59FAC-3DD7-49FA-A4CE-FCF912945119}">
      <dgm:prSet/>
      <dgm:spPr/>
      <dgm:t>
        <a:bodyPr/>
        <a:lstStyle/>
        <a:p>
          <a:endParaRPr lang="en-US"/>
        </a:p>
      </dgm:t>
    </dgm:pt>
    <dgm:pt modelId="{BBB80A40-25F0-4DF0-A165-3FA9ADFC9ECB}" type="sibTrans" cxnId="{22A59FAC-3DD7-49FA-A4CE-FCF912945119}">
      <dgm:prSet/>
      <dgm:spPr/>
      <dgm:t>
        <a:bodyPr/>
        <a:lstStyle/>
        <a:p>
          <a:pPr>
            <a:lnSpc>
              <a:spcPct val="100000"/>
            </a:lnSpc>
          </a:pPr>
          <a:endParaRPr lang="en-US"/>
        </a:p>
      </dgm:t>
    </dgm:pt>
    <dgm:pt modelId="{4AFAEBB8-B5B6-43DC-9AEF-1BEE4E314195}">
      <dgm:prSet/>
      <dgm:spPr/>
      <dgm:t>
        <a:bodyPr/>
        <a:lstStyle/>
        <a:p>
          <a:pPr>
            <a:lnSpc>
              <a:spcPct val="100000"/>
            </a:lnSpc>
          </a:pPr>
          <a:r>
            <a:rPr lang="en-US"/>
            <a:t>Choosing a business structure</a:t>
          </a:r>
        </a:p>
      </dgm:t>
    </dgm:pt>
    <dgm:pt modelId="{B76C766E-27DD-4176-B4FC-A626905A08B2}" type="parTrans" cxnId="{C83A4890-BAED-4BC6-8E52-9BBFAE178E2D}">
      <dgm:prSet/>
      <dgm:spPr/>
      <dgm:t>
        <a:bodyPr/>
        <a:lstStyle/>
        <a:p>
          <a:endParaRPr lang="en-US"/>
        </a:p>
      </dgm:t>
    </dgm:pt>
    <dgm:pt modelId="{0E6068EE-AB8E-493C-A941-DFB28AA2994C}" type="sibTrans" cxnId="{C83A4890-BAED-4BC6-8E52-9BBFAE178E2D}">
      <dgm:prSet/>
      <dgm:spPr/>
      <dgm:t>
        <a:bodyPr/>
        <a:lstStyle/>
        <a:p>
          <a:pPr>
            <a:lnSpc>
              <a:spcPct val="100000"/>
            </a:lnSpc>
          </a:pPr>
          <a:endParaRPr lang="en-US"/>
        </a:p>
      </dgm:t>
    </dgm:pt>
    <dgm:pt modelId="{0ADF6258-B48B-4E21-9938-F61C1A65B9C3}">
      <dgm:prSet/>
      <dgm:spPr/>
      <dgm:t>
        <a:bodyPr/>
        <a:lstStyle/>
        <a:p>
          <a:pPr>
            <a:lnSpc>
              <a:spcPct val="100000"/>
            </a:lnSpc>
          </a:pPr>
          <a:r>
            <a:rPr lang="en-US"/>
            <a:t>Getting Federal and State Tax IDs</a:t>
          </a:r>
        </a:p>
      </dgm:t>
    </dgm:pt>
    <dgm:pt modelId="{89EB0E78-84CB-4C28-8743-0B64F8080411}" type="parTrans" cxnId="{DE4AD97C-8C75-4F6F-9DD5-DBCBE0204477}">
      <dgm:prSet/>
      <dgm:spPr/>
      <dgm:t>
        <a:bodyPr/>
        <a:lstStyle/>
        <a:p>
          <a:endParaRPr lang="en-US"/>
        </a:p>
      </dgm:t>
    </dgm:pt>
    <dgm:pt modelId="{EDDDF42F-D589-41CB-905B-06FFF8546914}" type="sibTrans" cxnId="{DE4AD97C-8C75-4F6F-9DD5-DBCBE0204477}">
      <dgm:prSet/>
      <dgm:spPr/>
      <dgm:t>
        <a:bodyPr/>
        <a:lstStyle/>
        <a:p>
          <a:pPr>
            <a:lnSpc>
              <a:spcPct val="100000"/>
            </a:lnSpc>
          </a:pPr>
          <a:endParaRPr lang="en-US"/>
        </a:p>
      </dgm:t>
    </dgm:pt>
    <dgm:pt modelId="{96C9248D-4312-46DB-A32A-A04438F919DE}">
      <dgm:prSet/>
      <dgm:spPr/>
      <dgm:t>
        <a:bodyPr/>
        <a:lstStyle/>
        <a:p>
          <a:pPr>
            <a:lnSpc>
              <a:spcPct val="100000"/>
            </a:lnSpc>
          </a:pPr>
          <a:r>
            <a:rPr lang="en-US"/>
            <a:t>Opening a business bank account</a:t>
          </a:r>
        </a:p>
      </dgm:t>
    </dgm:pt>
    <dgm:pt modelId="{2E5E22CC-026D-4B09-B615-E9AEA931BB30}" type="parTrans" cxnId="{06B1DF87-96FB-4FD2-851C-BF5941678341}">
      <dgm:prSet/>
      <dgm:spPr/>
      <dgm:t>
        <a:bodyPr/>
        <a:lstStyle/>
        <a:p>
          <a:endParaRPr lang="en-US"/>
        </a:p>
      </dgm:t>
    </dgm:pt>
    <dgm:pt modelId="{17BFBBB3-4D45-4B66-AB37-2C4827C35F8A}" type="sibTrans" cxnId="{06B1DF87-96FB-4FD2-851C-BF5941678341}">
      <dgm:prSet/>
      <dgm:spPr/>
      <dgm:t>
        <a:bodyPr/>
        <a:lstStyle/>
        <a:p>
          <a:pPr>
            <a:lnSpc>
              <a:spcPct val="100000"/>
            </a:lnSpc>
          </a:pPr>
          <a:endParaRPr lang="en-US"/>
        </a:p>
      </dgm:t>
    </dgm:pt>
    <dgm:pt modelId="{007C95F3-930F-485E-A788-C499FCAF2DD9}">
      <dgm:prSet/>
      <dgm:spPr/>
      <dgm:t>
        <a:bodyPr/>
        <a:lstStyle/>
        <a:p>
          <a:pPr>
            <a:lnSpc>
              <a:spcPct val="100000"/>
            </a:lnSpc>
          </a:pPr>
          <a:r>
            <a:rPr lang="en-US"/>
            <a:t>Money Matters</a:t>
          </a:r>
        </a:p>
      </dgm:t>
    </dgm:pt>
    <dgm:pt modelId="{BDC3D2A1-89AA-42F9-8D7C-4E0A254CA70A}" type="parTrans" cxnId="{AD65754A-6E69-4C13-98DC-DCAE3593C5AB}">
      <dgm:prSet/>
      <dgm:spPr/>
      <dgm:t>
        <a:bodyPr/>
        <a:lstStyle/>
        <a:p>
          <a:endParaRPr lang="en-US"/>
        </a:p>
      </dgm:t>
    </dgm:pt>
    <dgm:pt modelId="{AA829930-7C94-4A26-A934-F5886A684A42}" type="sibTrans" cxnId="{AD65754A-6E69-4C13-98DC-DCAE3593C5AB}">
      <dgm:prSet/>
      <dgm:spPr/>
      <dgm:t>
        <a:bodyPr/>
        <a:lstStyle/>
        <a:p>
          <a:pPr>
            <a:lnSpc>
              <a:spcPct val="100000"/>
            </a:lnSpc>
          </a:pPr>
          <a:endParaRPr lang="en-US"/>
        </a:p>
      </dgm:t>
    </dgm:pt>
    <dgm:pt modelId="{BD78C518-9C8E-4ADA-AAFA-36B03771290A}">
      <dgm:prSet/>
      <dgm:spPr/>
      <dgm:t>
        <a:bodyPr/>
        <a:lstStyle/>
        <a:p>
          <a:pPr>
            <a:lnSpc>
              <a:spcPct val="100000"/>
            </a:lnSpc>
          </a:pPr>
          <a:r>
            <a:rPr lang="en-US"/>
            <a:t>Small Business Tax Topics</a:t>
          </a:r>
        </a:p>
      </dgm:t>
    </dgm:pt>
    <dgm:pt modelId="{3DEC346D-C74D-4DD6-8EE1-4AF14F13F642}" type="parTrans" cxnId="{8F9FD10A-20CA-4B60-920F-927A0E10BF97}">
      <dgm:prSet/>
      <dgm:spPr/>
      <dgm:t>
        <a:bodyPr/>
        <a:lstStyle/>
        <a:p>
          <a:endParaRPr lang="en-US"/>
        </a:p>
      </dgm:t>
    </dgm:pt>
    <dgm:pt modelId="{61DAE016-8A44-470F-B855-916F3FDA227B}" type="sibTrans" cxnId="{8F9FD10A-20CA-4B60-920F-927A0E10BF97}">
      <dgm:prSet/>
      <dgm:spPr/>
      <dgm:t>
        <a:bodyPr/>
        <a:lstStyle/>
        <a:p>
          <a:endParaRPr lang="en-US"/>
        </a:p>
      </dgm:t>
    </dgm:pt>
    <dgm:pt modelId="{C3C108FF-5621-404C-9E3E-6F43F1110087}" type="pres">
      <dgm:prSet presAssocID="{4DED0840-24F6-46DE-AE42-F5326FA4A117}" presName="root" presStyleCnt="0">
        <dgm:presLayoutVars>
          <dgm:dir/>
          <dgm:resizeHandles val="exact"/>
        </dgm:presLayoutVars>
      </dgm:prSet>
      <dgm:spPr/>
    </dgm:pt>
    <dgm:pt modelId="{86773296-F4AB-4130-A636-8EB2B5A604B9}" type="pres">
      <dgm:prSet presAssocID="{4DED0840-24F6-46DE-AE42-F5326FA4A117}" presName="container" presStyleCnt="0">
        <dgm:presLayoutVars>
          <dgm:dir/>
          <dgm:resizeHandles val="exact"/>
        </dgm:presLayoutVars>
      </dgm:prSet>
      <dgm:spPr/>
    </dgm:pt>
    <dgm:pt modelId="{38E60B7A-6C25-4FFF-AEC7-B921CA66A3DB}" type="pres">
      <dgm:prSet presAssocID="{E04FECB8-E209-4E64-822C-1ABF6A843B11}" presName="compNode" presStyleCnt="0"/>
      <dgm:spPr/>
    </dgm:pt>
    <dgm:pt modelId="{A09774A8-3405-4F66-B877-94B666A566AF}" type="pres">
      <dgm:prSet presAssocID="{E04FECB8-E209-4E64-822C-1ABF6A843B11}" presName="iconBgRect" presStyleLbl="bgShp" presStyleIdx="0" presStyleCnt="6"/>
      <dgm:spPr/>
    </dgm:pt>
    <dgm:pt modelId="{88523759-6EBF-4669-8649-C8791AA8F797}" type="pres">
      <dgm:prSet presAssocID="{E04FECB8-E209-4E64-822C-1ABF6A843B11}"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llar"/>
        </a:ext>
      </dgm:extLst>
    </dgm:pt>
    <dgm:pt modelId="{02C05E25-4AD1-4DBF-B956-914010219597}" type="pres">
      <dgm:prSet presAssocID="{E04FECB8-E209-4E64-822C-1ABF6A843B11}" presName="spaceRect" presStyleCnt="0"/>
      <dgm:spPr/>
    </dgm:pt>
    <dgm:pt modelId="{B3307FC8-9827-45FF-9DCB-3165C0260E9D}" type="pres">
      <dgm:prSet presAssocID="{E04FECB8-E209-4E64-822C-1ABF6A843B11}" presName="textRect" presStyleLbl="revTx" presStyleIdx="0" presStyleCnt="6">
        <dgm:presLayoutVars>
          <dgm:chMax val="1"/>
          <dgm:chPref val="1"/>
        </dgm:presLayoutVars>
      </dgm:prSet>
      <dgm:spPr/>
    </dgm:pt>
    <dgm:pt modelId="{C4DEAE68-B7B6-483F-AA2B-E49AC5B10FED}" type="pres">
      <dgm:prSet presAssocID="{BBB80A40-25F0-4DF0-A165-3FA9ADFC9ECB}" presName="sibTrans" presStyleLbl="sibTrans2D1" presStyleIdx="0" presStyleCnt="0"/>
      <dgm:spPr/>
    </dgm:pt>
    <dgm:pt modelId="{3E869048-F28E-4D26-9D90-F04B56AA6AE7}" type="pres">
      <dgm:prSet presAssocID="{4AFAEBB8-B5B6-43DC-9AEF-1BEE4E314195}" presName="compNode" presStyleCnt="0"/>
      <dgm:spPr/>
    </dgm:pt>
    <dgm:pt modelId="{A638568B-AC68-4A5F-98CC-21EBEE1C0102}" type="pres">
      <dgm:prSet presAssocID="{4AFAEBB8-B5B6-43DC-9AEF-1BEE4E314195}" presName="iconBgRect" presStyleLbl="bgShp" presStyleIdx="1" presStyleCnt="6"/>
      <dgm:spPr/>
    </dgm:pt>
    <dgm:pt modelId="{5FCBD0F4-CC50-43DD-BFB4-4F041864891F}" type="pres">
      <dgm:prSet presAssocID="{4AFAEBB8-B5B6-43DC-9AEF-1BEE4E314195}"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ierarchy"/>
        </a:ext>
      </dgm:extLst>
    </dgm:pt>
    <dgm:pt modelId="{04B88E6D-59D1-4BA8-94E8-360F11A6571E}" type="pres">
      <dgm:prSet presAssocID="{4AFAEBB8-B5B6-43DC-9AEF-1BEE4E314195}" presName="spaceRect" presStyleCnt="0"/>
      <dgm:spPr/>
    </dgm:pt>
    <dgm:pt modelId="{A4081E6A-4274-4ACA-9676-3AE5299A96A6}" type="pres">
      <dgm:prSet presAssocID="{4AFAEBB8-B5B6-43DC-9AEF-1BEE4E314195}" presName="textRect" presStyleLbl="revTx" presStyleIdx="1" presStyleCnt="6">
        <dgm:presLayoutVars>
          <dgm:chMax val="1"/>
          <dgm:chPref val="1"/>
        </dgm:presLayoutVars>
      </dgm:prSet>
      <dgm:spPr/>
    </dgm:pt>
    <dgm:pt modelId="{A615E6A2-D460-462A-9AA8-079AA159D620}" type="pres">
      <dgm:prSet presAssocID="{0E6068EE-AB8E-493C-A941-DFB28AA2994C}" presName="sibTrans" presStyleLbl="sibTrans2D1" presStyleIdx="0" presStyleCnt="0"/>
      <dgm:spPr/>
    </dgm:pt>
    <dgm:pt modelId="{47D5954D-E2CA-4303-8904-2CE9BF4B82D5}" type="pres">
      <dgm:prSet presAssocID="{0ADF6258-B48B-4E21-9938-F61C1A65B9C3}" presName="compNode" presStyleCnt="0"/>
      <dgm:spPr/>
    </dgm:pt>
    <dgm:pt modelId="{EA58BBBC-DAB1-45D1-BD83-5B3E00387FEB}" type="pres">
      <dgm:prSet presAssocID="{0ADF6258-B48B-4E21-9938-F61C1A65B9C3}" presName="iconBgRect" presStyleLbl="bgShp" presStyleIdx="2" presStyleCnt="6"/>
      <dgm:spPr/>
    </dgm:pt>
    <dgm:pt modelId="{E2B59F47-7DF4-4E3E-9843-EAAF628343F8}" type="pres">
      <dgm:prSet presAssocID="{0ADF6258-B48B-4E21-9938-F61C1A65B9C3}"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Employee Badge"/>
        </a:ext>
      </dgm:extLst>
    </dgm:pt>
    <dgm:pt modelId="{9D07D65A-593A-428C-B5D0-D166C2D4357F}" type="pres">
      <dgm:prSet presAssocID="{0ADF6258-B48B-4E21-9938-F61C1A65B9C3}" presName="spaceRect" presStyleCnt="0"/>
      <dgm:spPr/>
    </dgm:pt>
    <dgm:pt modelId="{F968061A-6EC5-479A-A42E-5277C225CA91}" type="pres">
      <dgm:prSet presAssocID="{0ADF6258-B48B-4E21-9938-F61C1A65B9C3}" presName="textRect" presStyleLbl="revTx" presStyleIdx="2" presStyleCnt="6">
        <dgm:presLayoutVars>
          <dgm:chMax val="1"/>
          <dgm:chPref val="1"/>
        </dgm:presLayoutVars>
      </dgm:prSet>
      <dgm:spPr/>
    </dgm:pt>
    <dgm:pt modelId="{A604C26F-EFC2-47B4-A722-E4A64D512EBE}" type="pres">
      <dgm:prSet presAssocID="{EDDDF42F-D589-41CB-905B-06FFF8546914}" presName="sibTrans" presStyleLbl="sibTrans2D1" presStyleIdx="0" presStyleCnt="0"/>
      <dgm:spPr/>
    </dgm:pt>
    <dgm:pt modelId="{9666BB0E-E873-4167-9DEF-082EE9E2DD45}" type="pres">
      <dgm:prSet presAssocID="{96C9248D-4312-46DB-A32A-A04438F919DE}" presName="compNode" presStyleCnt="0"/>
      <dgm:spPr/>
    </dgm:pt>
    <dgm:pt modelId="{415C7058-2695-40DC-B753-4B19B79A45D4}" type="pres">
      <dgm:prSet presAssocID="{96C9248D-4312-46DB-A32A-A04438F919DE}" presName="iconBgRect" presStyleLbl="bgShp" presStyleIdx="3" presStyleCnt="6"/>
      <dgm:spPr/>
    </dgm:pt>
    <dgm:pt modelId="{4885CCDD-7832-48AB-A5ED-879AC35E78A6}" type="pres">
      <dgm:prSet presAssocID="{96C9248D-4312-46DB-A32A-A04438F919DE}"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ank"/>
        </a:ext>
      </dgm:extLst>
    </dgm:pt>
    <dgm:pt modelId="{DD2789D6-5988-464A-BA71-0B8C1F344199}" type="pres">
      <dgm:prSet presAssocID="{96C9248D-4312-46DB-A32A-A04438F919DE}" presName="spaceRect" presStyleCnt="0"/>
      <dgm:spPr/>
    </dgm:pt>
    <dgm:pt modelId="{1D741EA6-3520-4B7B-BF96-51C1C08C498E}" type="pres">
      <dgm:prSet presAssocID="{96C9248D-4312-46DB-A32A-A04438F919DE}" presName="textRect" presStyleLbl="revTx" presStyleIdx="3" presStyleCnt="6">
        <dgm:presLayoutVars>
          <dgm:chMax val="1"/>
          <dgm:chPref val="1"/>
        </dgm:presLayoutVars>
      </dgm:prSet>
      <dgm:spPr/>
    </dgm:pt>
    <dgm:pt modelId="{85A9201C-F18F-429E-8F9C-C4189DAC223C}" type="pres">
      <dgm:prSet presAssocID="{17BFBBB3-4D45-4B66-AB37-2C4827C35F8A}" presName="sibTrans" presStyleLbl="sibTrans2D1" presStyleIdx="0" presStyleCnt="0"/>
      <dgm:spPr/>
    </dgm:pt>
    <dgm:pt modelId="{18975480-4B98-43F5-B235-E41D152E2FCD}" type="pres">
      <dgm:prSet presAssocID="{007C95F3-930F-485E-A788-C499FCAF2DD9}" presName="compNode" presStyleCnt="0"/>
      <dgm:spPr/>
    </dgm:pt>
    <dgm:pt modelId="{FC3FED5E-15EC-4918-9DAD-F5DFC5FAE86A}" type="pres">
      <dgm:prSet presAssocID="{007C95F3-930F-485E-A788-C499FCAF2DD9}" presName="iconBgRect" presStyleLbl="bgShp" presStyleIdx="4" presStyleCnt="6"/>
      <dgm:spPr/>
    </dgm:pt>
    <dgm:pt modelId="{27F3453B-54F0-4902-9AAE-7D3AD1DA60DB}" type="pres">
      <dgm:prSet presAssocID="{007C95F3-930F-485E-A788-C499FCAF2DD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Money"/>
        </a:ext>
      </dgm:extLst>
    </dgm:pt>
    <dgm:pt modelId="{0AFA62FB-5FD1-4010-AB75-57B2EB509C06}" type="pres">
      <dgm:prSet presAssocID="{007C95F3-930F-485E-A788-C499FCAF2DD9}" presName="spaceRect" presStyleCnt="0"/>
      <dgm:spPr/>
    </dgm:pt>
    <dgm:pt modelId="{DF1D62F8-A372-4AF9-A708-3A8CEA9803A5}" type="pres">
      <dgm:prSet presAssocID="{007C95F3-930F-485E-A788-C499FCAF2DD9}" presName="textRect" presStyleLbl="revTx" presStyleIdx="4" presStyleCnt="6">
        <dgm:presLayoutVars>
          <dgm:chMax val="1"/>
          <dgm:chPref val="1"/>
        </dgm:presLayoutVars>
      </dgm:prSet>
      <dgm:spPr/>
    </dgm:pt>
    <dgm:pt modelId="{2A40D8F0-AF6A-4781-9F17-F155EB036144}" type="pres">
      <dgm:prSet presAssocID="{AA829930-7C94-4A26-A934-F5886A684A42}" presName="sibTrans" presStyleLbl="sibTrans2D1" presStyleIdx="0" presStyleCnt="0"/>
      <dgm:spPr/>
    </dgm:pt>
    <dgm:pt modelId="{84CB8591-9C41-494C-8B6F-080BF2DD05A7}" type="pres">
      <dgm:prSet presAssocID="{BD78C518-9C8E-4ADA-AAFA-36B03771290A}" presName="compNode" presStyleCnt="0"/>
      <dgm:spPr/>
    </dgm:pt>
    <dgm:pt modelId="{484BA4E3-F3B3-4AB1-9779-C298AEF379B3}" type="pres">
      <dgm:prSet presAssocID="{BD78C518-9C8E-4ADA-AAFA-36B03771290A}" presName="iconBgRect" presStyleLbl="bgShp" presStyleIdx="5" presStyleCnt="6"/>
      <dgm:spPr/>
    </dgm:pt>
    <dgm:pt modelId="{CEFC31FE-DCB6-42E0-977A-91D648F85130}" type="pres">
      <dgm:prSet presAssocID="{BD78C518-9C8E-4ADA-AAFA-36B03771290A}"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Coins"/>
        </a:ext>
      </dgm:extLst>
    </dgm:pt>
    <dgm:pt modelId="{3AB98FE1-2A01-4D67-A296-276410571C01}" type="pres">
      <dgm:prSet presAssocID="{BD78C518-9C8E-4ADA-AAFA-36B03771290A}" presName="spaceRect" presStyleCnt="0"/>
      <dgm:spPr/>
    </dgm:pt>
    <dgm:pt modelId="{278B3A4C-6343-4978-8939-EC8A4C0C8C60}" type="pres">
      <dgm:prSet presAssocID="{BD78C518-9C8E-4ADA-AAFA-36B03771290A}" presName="textRect" presStyleLbl="revTx" presStyleIdx="5" presStyleCnt="6">
        <dgm:presLayoutVars>
          <dgm:chMax val="1"/>
          <dgm:chPref val="1"/>
        </dgm:presLayoutVars>
      </dgm:prSet>
      <dgm:spPr/>
    </dgm:pt>
  </dgm:ptLst>
  <dgm:cxnLst>
    <dgm:cxn modelId="{8F9FD10A-20CA-4B60-920F-927A0E10BF97}" srcId="{4DED0840-24F6-46DE-AE42-F5326FA4A117}" destId="{BD78C518-9C8E-4ADA-AAFA-36B03771290A}" srcOrd="5" destOrd="0" parTransId="{3DEC346D-C74D-4DD6-8EE1-4AF14F13F642}" sibTransId="{61DAE016-8A44-470F-B855-916F3FDA227B}"/>
    <dgm:cxn modelId="{09C24B1E-F6BB-458C-928D-4803116B61CF}" type="presOf" srcId="{BBB80A40-25F0-4DF0-A165-3FA9ADFC9ECB}" destId="{C4DEAE68-B7B6-483F-AA2B-E49AC5B10FED}" srcOrd="0" destOrd="0" presId="urn:microsoft.com/office/officeart/2018/2/layout/IconCircleList"/>
    <dgm:cxn modelId="{7E80D028-9C97-43DA-A886-F74AE79C8F8C}" type="presOf" srcId="{17BFBBB3-4D45-4B66-AB37-2C4827C35F8A}" destId="{85A9201C-F18F-429E-8F9C-C4189DAC223C}" srcOrd="0" destOrd="0" presId="urn:microsoft.com/office/officeart/2018/2/layout/IconCircleList"/>
    <dgm:cxn modelId="{10AC1035-D788-4CC2-8C8C-12685B4C3933}" type="presOf" srcId="{0E6068EE-AB8E-493C-A941-DFB28AA2994C}" destId="{A615E6A2-D460-462A-9AA8-079AA159D620}" srcOrd="0" destOrd="0" presId="urn:microsoft.com/office/officeart/2018/2/layout/IconCircleList"/>
    <dgm:cxn modelId="{D2206D40-AB9C-43FB-94F6-878540C487CE}" type="presOf" srcId="{007C95F3-930F-485E-A788-C499FCAF2DD9}" destId="{DF1D62F8-A372-4AF9-A708-3A8CEA9803A5}" srcOrd="0" destOrd="0" presId="urn:microsoft.com/office/officeart/2018/2/layout/IconCircleList"/>
    <dgm:cxn modelId="{9068445F-D8F5-48D1-A5F3-4907912735FE}" type="presOf" srcId="{E04FECB8-E209-4E64-822C-1ABF6A843B11}" destId="{B3307FC8-9827-45FF-9DCB-3165C0260E9D}" srcOrd="0" destOrd="0" presId="urn:microsoft.com/office/officeart/2018/2/layout/IconCircleList"/>
    <dgm:cxn modelId="{AD65754A-6E69-4C13-98DC-DCAE3593C5AB}" srcId="{4DED0840-24F6-46DE-AE42-F5326FA4A117}" destId="{007C95F3-930F-485E-A788-C499FCAF2DD9}" srcOrd="4" destOrd="0" parTransId="{BDC3D2A1-89AA-42F9-8D7C-4E0A254CA70A}" sibTransId="{AA829930-7C94-4A26-A934-F5886A684A42}"/>
    <dgm:cxn modelId="{DE4AD97C-8C75-4F6F-9DD5-DBCBE0204477}" srcId="{4DED0840-24F6-46DE-AE42-F5326FA4A117}" destId="{0ADF6258-B48B-4E21-9938-F61C1A65B9C3}" srcOrd="2" destOrd="0" parTransId="{89EB0E78-84CB-4C28-8743-0B64F8080411}" sibTransId="{EDDDF42F-D589-41CB-905B-06FFF8546914}"/>
    <dgm:cxn modelId="{06B1DF87-96FB-4FD2-851C-BF5941678341}" srcId="{4DED0840-24F6-46DE-AE42-F5326FA4A117}" destId="{96C9248D-4312-46DB-A32A-A04438F919DE}" srcOrd="3" destOrd="0" parTransId="{2E5E22CC-026D-4B09-B615-E9AEA931BB30}" sibTransId="{17BFBBB3-4D45-4B66-AB37-2C4827C35F8A}"/>
    <dgm:cxn modelId="{C83A4890-BAED-4BC6-8E52-9BBFAE178E2D}" srcId="{4DED0840-24F6-46DE-AE42-F5326FA4A117}" destId="{4AFAEBB8-B5B6-43DC-9AEF-1BEE4E314195}" srcOrd="1" destOrd="0" parTransId="{B76C766E-27DD-4176-B4FC-A626905A08B2}" sibTransId="{0E6068EE-AB8E-493C-A941-DFB28AA2994C}"/>
    <dgm:cxn modelId="{BA473FA0-4BBF-4A62-9973-88A6F24AC28C}" type="presOf" srcId="{AA829930-7C94-4A26-A934-F5886A684A42}" destId="{2A40D8F0-AF6A-4781-9F17-F155EB036144}" srcOrd="0" destOrd="0" presId="urn:microsoft.com/office/officeart/2018/2/layout/IconCircleList"/>
    <dgm:cxn modelId="{ED3D03A9-9754-4CF4-B26F-33E75DA6F498}" type="presOf" srcId="{4AFAEBB8-B5B6-43DC-9AEF-1BEE4E314195}" destId="{A4081E6A-4274-4ACA-9676-3AE5299A96A6}" srcOrd="0" destOrd="0" presId="urn:microsoft.com/office/officeart/2018/2/layout/IconCircleList"/>
    <dgm:cxn modelId="{22A59FAC-3DD7-49FA-A4CE-FCF912945119}" srcId="{4DED0840-24F6-46DE-AE42-F5326FA4A117}" destId="{E04FECB8-E209-4E64-822C-1ABF6A843B11}" srcOrd="0" destOrd="0" parTransId="{9BF73061-8971-418D-9513-123CE1C82085}" sibTransId="{BBB80A40-25F0-4DF0-A165-3FA9ADFC9ECB}"/>
    <dgm:cxn modelId="{638E26C5-603C-499A-9B4E-C394CA8CD19F}" type="presOf" srcId="{BD78C518-9C8E-4ADA-AAFA-36B03771290A}" destId="{278B3A4C-6343-4978-8939-EC8A4C0C8C60}" srcOrd="0" destOrd="0" presId="urn:microsoft.com/office/officeart/2018/2/layout/IconCircleList"/>
    <dgm:cxn modelId="{AFA86BCD-48C6-4E2E-AF10-880D22DD6E8E}" type="presOf" srcId="{0ADF6258-B48B-4E21-9938-F61C1A65B9C3}" destId="{F968061A-6EC5-479A-A42E-5277C225CA91}" srcOrd="0" destOrd="0" presId="urn:microsoft.com/office/officeart/2018/2/layout/IconCircleList"/>
    <dgm:cxn modelId="{45E5E2DA-6D56-4594-BAAE-51D4080DB19E}" type="presOf" srcId="{96C9248D-4312-46DB-A32A-A04438F919DE}" destId="{1D741EA6-3520-4B7B-BF96-51C1C08C498E}" srcOrd="0" destOrd="0" presId="urn:microsoft.com/office/officeart/2018/2/layout/IconCircleList"/>
    <dgm:cxn modelId="{DFBE69F2-8E48-4B73-8328-6C8122D3EEC7}" type="presOf" srcId="{4DED0840-24F6-46DE-AE42-F5326FA4A117}" destId="{C3C108FF-5621-404C-9E3E-6F43F1110087}" srcOrd="0" destOrd="0" presId="urn:microsoft.com/office/officeart/2018/2/layout/IconCircleList"/>
    <dgm:cxn modelId="{4340F7F4-EC74-4B5D-8175-425BBE71F6C4}" type="presOf" srcId="{EDDDF42F-D589-41CB-905B-06FFF8546914}" destId="{A604C26F-EFC2-47B4-A722-E4A64D512EBE}" srcOrd="0" destOrd="0" presId="urn:microsoft.com/office/officeart/2018/2/layout/IconCircleList"/>
    <dgm:cxn modelId="{6040FEFE-2A22-488A-B4DA-C0546B40CA4D}" type="presParOf" srcId="{C3C108FF-5621-404C-9E3E-6F43F1110087}" destId="{86773296-F4AB-4130-A636-8EB2B5A604B9}" srcOrd="0" destOrd="0" presId="urn:microsoft.com/office/officeart/2018/2/layout/IconCircleList"/>
    <dgm:cxn modelId="{80EFB08A-3CD3-41ED-B4DA-0718F582A4E3}" type="presParOf" srcId="{86773296-F4AB-4130-A636-8EB2B5A604B9}" destId="{38E60B7A-6C25-4FFF-AEC7-B921CA66A3DB}" srcOrd="0" destOrd="0" presId="urn:microsoft.com/office/officeart/2018/2/layout/IconCircleList"/>
    <dgm:cxn modelId="{1D02285A-164D-4B9D-B555-42E186194D5D}" type="presParOf" srcId="{38E60B7A-6C25-4FFF-AEC7-B921CA66A3DB}" destId="{A09774A8-3405-4F66-B877-94B666A566AF}" srcOrd="0" destOrd="0" presId="urn:microsoft.com/office/officeart/2018/2/layout/IconCircleList"/>
    <dgm:cxn modelId="{F27E3A99-F2CC-4FB4-AF7D-0E4CF0ED26F7}" type="presParOf" srcId="{38E60B7A-6C25-4FFF-AEC7-B921CA66A3DB}" destId="{88523759-6EBF-4669-8649-C8791AA8F797}" srcOrd="1" destOrd="0" presId="urn:microsoft.com/office/officeart/2018/2/layout/IconCircleList"/>
    <dgm:cxn modelId="{25E555DA-46EC-4ECB-941C-6D747FEE2D78}" type="presParOf" srcId="{38E60B7A-6C25-4FFF-AEC7-B921CA66A3DB}" destId="{02C05E25-4AD1-4DBF-B956-914010219597}" srcOrd="2" destOrd="0" presId="urn:microsoft.com/office/officeart/2018/2/layout/IconCircleList"/>
    <dgm:cxn modelId="{415FF750-8510-4801-B42E-9A4BD8B3C79E}" type="presParOf" srcId="{38E60B7A-6C25-4FFF-AEC7-B921CA66A3DB}" destId="{B3307FC8-9827-45FF-9DCB-3165C0260E9D}" srcOrd="3" destOrd="0" presId="urn:microsoft.com/office/officeart/2018/2/layout/IconCircleList"/>
    <dgm:cxn modelId="{C07FC48C-E9A0-4DF1-B5A2-D0CBD529829D}" type="presParOf" srcId="{86773296-F4AB-4130-A636-8EB2B5A604B9}" destId="{C4DEAE68-B7B6-483F-AA2B-E49AC5B10FED}" srcOrd="1" destOrd="0" presId="urn:microsoft.com/office/officeart/2018/2/layout/IconCircleList"/>
    <dgm:cxn modelId="{F7036AEC-E941-4523-8704-367AD0F4407C}" type="presParOf" srcId="{86773296-F4AB-4130-A636-8EB2B5A604B9}" destId="{3E869048-F28E-4D26-9D90-F04B56AA6AE7}" srcOrd="2" destOrd="0" presId="urn:microsoft.com/office/officeart/2018/2/layout/IconCircleList"/>
    <dgm:cxn modelId="{353A68ED-8D59-4D03-AA0A-CD5CFAA4CCB4}" type="presParOf" srcId="{3E869048-F28E-4D26-9D90-F04B56AA6AE7}" destId="{A638568B-AC68-4A5F-98CC-21EBEE1C0102}" srcOrd="0" destOrd="0" presId="urn:microsoft.com/office/officeart/2018/2/layout/IconCircleList"/>
    <dgm:cxn modelId="{A58BCF28-4A96-4E67-820E-C7D93ABFCFB1}" type="presParOf" srcId="{3E869048-F28E-4D26-9D90-F04B56AA6AE7}" destId="{5FCBD0F4-CC50-43DD-BFB4-4F041864891F}" srcOrd="1" destOrd="0" presId="urn:microsoft.com/office/officeart/2018/2/layout/IconCircleList"/>
    <dgm:cxn modelId="{AD9180D9-855B-4F3A-B997-A0389516CA36}" type="presParOf" srcId="{3E869048-F28E-4D26-9D90-F04B56AA6AE7}" destId="{04B88E6D-59D1-4BA8-94E8-360F11A6571E}" srcOrd="2" destOrd="0" presId="urn:microsoft.com/office/officeart/2018/2/layout/IconCircleList"/>
    <dgm:cxn modelId="{F667E1A2-2579-46ED-A755-D66813F6AA26}" type="presParOf" srcId="{3E869048-F28E-4D26-9D90-F04B56AA6AE7}" destId="{A4081E6A-4274-4ACA-9676-3AE5299A96A6}" srcOrd="3" destOrd="0" presId="urn:microsoft.com/office/officeart/2018/2/layout/IconCircleList"/>
    <dgm:cxn modelId="{2A713B16-BD98-4088-B9DB-157045658461}" type="presParOf" srcId="{86773296-F4AB-4130-A636-8EB2B5A604B9}" destId="{A615E6A2-D460-462A-9AA8-079AA159D620}" srcOrd="3" destOrd="0" presId="urn:microsoft.com/office/officeart/2018/2/layout/IconCircleList"/>
    <dgm:cxn modelId="{C404D446-7EA1-456E-8EC6-7E6F97F4EFCC}" type="presParOf" srcId="{86773296-F4AB-4130-A636-8EB2B5A604B9}" destId="{47D5954D-E2CA-4303-8904-2CE9BF4B82D5}" srcOrd="4" destOrd="0" presId="urn:microsoft.com/office/officeart/2018/2/layout/IconCircleList"/>
    <dgm:cxn modelId="{F8C455B7-751D-428E-9D24-A548D9D371BA}" type="presParOf" srcId="{47D5954D-E2CA-4303-8904-2CE9BF4B82D5}" destId="{EA58BBBC-DAB1-45D1-BD83-5B3E00387FEB}" srcOrd="0" destOrd="0" presId="urn:microsoft.com/office/officeart/2018/2/layout/IconCircleList"/>
    <dgm:cxn modelId="{BC28E677-3BC2-4523-8B01-F7E8C943A515}" type="presParOf" srcId="{47D5954D-E2CA-4303-8904-2CE9BF4B82D5}" destId="{E2B59F47-7DF4-4E3E-9843-EAAF628343F8}" srcOrd="1" destOrd="0" presId="urn:microsoft.com/office/officeart/2018/2/layout/IconCircleList"/>
    <dgm:cxn modelId="{7EB572E6-CC9C-432F-8263-CFF810C4A3E9}" type="presParOf" srcId="{47D5954D-E2CA-4303-8904-2CE9BF4B82D5}" destId="{9D07D65A-593A-428C-B5D0-D166C2D4357F}" srcOrd="2" destOrd="0" presId="urn:microsoft.com/office/officeart/2018/2/layout/IconCircleList"/>
    <dgm:cxn modelId="{3D58A589-C9A5-4BF4-B041-140BF4ADC296}" type="presParOf" srcId="{47D5954D-E2CA-4303-8904-2CE9BF4B82D5}" destId="{F968061A-6EC5-479A-A42E-5277C225CA91}" srcOrd="3" destOrd="0" presId="urn:microsoft.com/office/officeart/2018/2/layout/IconCircleList"/>
    <dgm:cxn modelId="{18547EDC-2CED-4CBB-8517-FD223E4EFE01}" type="presParOf" srcId="{86773296-F4AB-4130-A636-8EB2B5A604B9}" destId="{A604C26F-EFC2-47B4-A722-E4A64D512EBE}" srcOrd="5" destOrd="0" presId="urn:microsoft.com/office/officeart/2018/2/layout/IconCircleList"/>
    <dgm:cxn modelId="{EEC658CF-4D08-4290-8489-E21E099DB9C0}" type="presParOf" srcId="{86773296-F4AB-4130-A636-8EB2B5A604B9}" destId="{9666BB0E-E873-4167-9DEF-082EE9E2DD45}" srcOrd="6" destOrd="0" presId="urn:microsoft.com/office/officeart/2018/2/layout/IconCircleList"/>
    <dgm:cxn modelId="{0B73BD9B-509E-4BE9-B3F2-782C10621DAE}" type="presParOf" srcId="{9666BB0E-E873-4167-9DEF-082EE9E2DD45}" destId="{415C7058-2695-40DC-B753-4B19B79A45D4}" srcOrd="0" destOrd="0" presId="urn:microsoft.com/office/officeart/2018/2/layout/IconCircleList"/>
    <dgm:cxn modelId="{56584CB0-A8FC-41B1-AAB0-E3E22ED62B3A}" type="presParOf" srcId="{9666BB0E-E873-4167-9DEF-082EE9E2DD45}" destId="{4885CCDD-7832-48AB-A5ED-879AC35E78A6}" srcOrd="1" destOrd="0" presId="urn:microsoft.com/office/officeart/2018/2/layout/IconCircleList"/>
    <dgm:cxn modelId="{37DBC232-D772-4AE3-B2A7-77AD6875709E}" type="presParOf" srcId="{9666BB0E-E873-4167-9DEF-082EE9E2DD45}" destId="{DD2789D6-5988-464A-BA71-0B8C1F344199}" srcOrd="2" destOrd="0" presId="urn:microsoft.com/office/officeart/2018/2/layout/IconCircleList"/>
    <dgm:cxn modelId="{A9E95D77-AF9E-481F-81A6-1826B2276BAC}" type="presParOf" srcId="{9666BB0E-E873-4167-9DEF-082EE9E2DD45}" destId="{1D741EA6-3520-4B7B-BF96-51C1C08C498E}" srcOrd="3" destOrd="0" presId="urn:microsoft.com/office/officeart/2018/2/layout/IconCircleList"/>
    <dgm:cxn modelId="{E93D890B-4E1B-4B1A-9BD9-153A6C83F5AD}" type="presParOf" srcId="{86773296-F4AB-4130-A636-8EB2B5A604B9}" destId="{85A9201C-F18F-429E-8F9C-C4189DAC223C}" srcOrd="7" destOrd="0" presId="urn:microsoft.com/office/officeart/2018/2/layout/IconCircleList"/>
    <dgm:cxn modelId="{77E753B1-0EA6-47A3-BB7B-F0087AE09FCC}" type="presParOf" srcId="{86773296-F4AB-4130-A636-8EB2B5A604B9}" destId="{18975480-4B98-43F5-B235-E41D152E2FCD}" srcOrd="8" destOrd="0" presId="urn:microsoft.com/office/officeart/2018/2/layout/IconCircleList"/>
    <dgm:cxn modelId="{4CA117E0-E519-4488-95A0-0621958E78AA}" type="presParOf" srcId="{18975480-4B98-43F5-B235-E41D152E2FCD}" destId="{FC3FED5E-15EC-4918-9DAD-F5DFC5FAE86A}" srcOrd="0" destOrd="0" presId="urn:microsoft.com/office/officeart/2018/2/layout/IconCircleList"/>
    <dgm:cxn modelId="{433712F4-25B1-4F5A-82FB-7E96C8BBD9C8}" type="presParOf" srcId="{18975480-4B98-43F5-B235-E41D152E2FCD}" destId="{27F3453B-54F0-4902-9AAE-7D3AD1DA60DB}" srcOrd="1" destOrd="0" presId="urn:microsoft.com/office/officeart/2018/2/layout/IconCircleList"/>
    <dgm:cxn modelId="{4BCA97E5-35CE-4E82-8A2D-1E7EBFF99581}" type="presParOf" srcId="{18975480-4B98-43F5-B235-E41D152E2FCD}" destId="{0AFA62FB-5FD1-4010-AB75-57B2EB509C06}" srcOrd="2" destOrd="0" presId="urn:microsoft.com/office/officeart/2018/2/layout/IconCircleList"/>
    <dgm:cxn modelId="{A298B5F0-0B8C-41EC-9547-228B8D205EDF}" type="presParOf" srcId="{18975480-4B98-43F5-B235-E41D152E2FCD}" destId="{DF1D62F8-A372-4AF9-A708-3A8CEA9803A5}" srcOrd="3" destOrd="0" presId="urn:microsoft.com/office/officeart/2018/2/layout/IconCircleList"/>
    <dgm:cxn modelId="{AD5CF105-67D9-4E48-8F5D-477541024AE7}" type="presParOf" srcId="{86773296-F4AB-4130-A636-8EB2B5A604B9}" destId="{2A40D8F0-AF6A-4781-9F17-F155EB036144}" srcOrd="9" destOrd="0" presId="urn:microsoft.com/office/officeart/2018/2/layout/IconCircleList"/>
    <dgm:cxn modelId="{B4F37CAD-4C50-42DB-8186-23D2BE8D438A}" type="presParOf" srcId="{86773296-F4AB-4130-A636-8EB2B5A604B9}" destId="{84CB8591-9C41-494C-8B6F-080BF2DD05A7}" srcOrd="10" destOrd="0" presId="urn:microsoft.com/office/officeart/2018/2/layout/IconCircleList"/>
    <dgm:cxn modelId="{6EB1B85A-960B-4F16-9F10-A741A41C97B5}" type="presParOf" srcId="{84CB8591-9C41-494C-8B6F-080BF2DD05A7}" destId="{484BA4E3-F3B3-4AB1-9779-C298AEF379B3}" srcOrd="0" destOrd="0" presId="urn:microsoft.com/office/officeart/2018/2/layout/IconCircleList"/>
    <dgm:cxn modelId="{F0DBE4B2-C617-481C-A2CE-5A67CA430128}" type="presParOf" srcId="{84CB8591-9C41-494C-8B6F-080BF2DD05A7}" destId="{CEFC31FE-DCB6-42E0-977A-91D648F85130}" srcOrd="1" destOrd="0" presId="urn:microsoft.com/office/officeart/2018/2/layout/IconCircleList"/>
    <dgm:cxn modelId="{34669CD5-6CC7-4140-972A-7932C416E442}" type="presParOf" srcId="{84CB8591-9C41-494C-8B6F-080BF2DD05A7}" destId="{3AB98FE1-2A01-4D67-A296-276410571C01}" srcOrd="2" destOrd="0" presId="urn:microsoft.com/office/officeart/2018/2/layout/IconCircleList"/>
    <dgm:cxn modelId="{EA3E8E02-97C5-4903-AE51-56809004C774}" type="presParOf" srcId="{84CB8591-9C41-494C-8B6F-080BF2DD05A7}" destId="{278B3A4C-6343-4978-8939-EC8A4C0C8C60}"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A7BCC40F-DF4A-446F-93CB-2938DDA38773}"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7A7C54DC-A410-496C-B9F4-EC8CFDA28B05}">
      <dgm:prSet/>
      <dgm:spPr/>
      <dgm:t>
        <a:bodyPr/>
        <a:lstStyle/>
        <a:p>
          <a:pPr>
            <a:lnSpc>
              <a:spcPct val="100000"/>
            </a:lnSpc>
          </a:pPr>
          <a:r>
            <a:rPr lang="en-US" b="0" i="0" dirty="0">
              <a:hlinkClick xmlns:r="http://schemas.openxmlformats.org/officeDocument/2006/relationships" r:id="rId1"/>
            </a:rPr>
            <a:t>https://www.irs.gov/businesses/small-businesses-self-employed</a:t>
          </a:r>
          <a:endParaRPr lang="en-US" dirty="0"/>
        </a:p>
      </dgm:t>
    </dgm:pt>
    <dgm:pt modelId="{A2B94448-354E-4B25-9DBE-2250E65E3F6C}" type="parTrans" cxnId="{CE24F817-71D3-49C5-A193-2DFAEC45950B}">
      <dgm:prSet/>
      <dgm:spPr/>
      <dgm:t>
        <a:bodyPr/>
        <a:lstStyle/>
        <a:p>
          <a:endParaRPr lang="en-US"/>
        </a:p>
      </dgm:t>
    </dgm:pt>
    <dgm:pt modelId="{1F683F33-1B72-411F-8F50-1F88ABA68BF4}" type="sibTrans" cxnId="{CE24F817-71D3-49C5-A193-2DFAEC45950B}">
      <dgm:prSet/>
      <dgm:spPr/>
      <dgm:t>
        <a:bodyPr/>
        <a:lstStyle/>
        <a:p>
          <a:endParaRPr lang="en-US"/>
        </a:p>
      </dgm:t>
    </dgm:pt>
    <dgm:pt modelId="{08B7477F-C1A3-4F3D-8A88-EEEB64FB05FB}">
      <dgm:prSet/>
      <dgm:spPr/>
      <dgm:t>
        <a:bodyPr/>
        <a:lstStyle/>
        <a:p>
          <a:pPr>
            <a:lnSpc>
              <a:spcPct val="100000"/>
            </a:lnSpc>
          </a:pPr>
          <a:r>
            <a:rPr lang="en-US" b="0" i="0"/>
            <a:t>Resources for small businesses with assets under $10 million and for taxpayers who file these forms:</a:t>
          </a:r>
          <a:endParaRPr lang="en-US"/>
        </a:p>
      </dgm:t>
    </dgm:pt>
    <dgm:pt modelId="{DDD101DF-4673-453D-8F44-0AFEE9C790D7}" type="parTrans" cxnId="{2514285F-849A-404E-964F-DEAB30BE264C}">
      <dgm:prSet/>
      <dgm:spPr/>
      <dgm:t>
        <a:bodyPr/>
        <a:lstStyle/>
        <a:p>
          <a:endParaRPr lang="en-US"/>
        </a:p>
      </dgm:t>
    </dgm:pt>
    <dgm:pt modelId="{C340D515-D43E-4580-9601-16DE93B93081}" type="sibTrans" cxnId="{2514285F-849A-404E-964F-DEAB30BE264C}">
      <dgm:prSet/>
      <dgm:spPr/>
      <dgm:t>
        <a:bodyPr/>
        <a:lstStyle/>
        <a:p>
          <a:endParaRPr lang="en-US"/>
        </a:p>
      </dgm:t>
    </dgm:pt>
    <dgm:pt modelId="{AEB9751C-31C8-4CF7-8C2A-2C720CD63C40}">
      <dgm:prSet/>
      <dgm:spPr/>
      <dgm:t>
        <a:bodyPr/>
        <a:lstStyle/>
        <a:p>
          <a:pPr>
            <a:lnSpc>
              <a:spcPct val="100000"/>
            </a:lnSpc>
          </a:pPr>
          <a:r>
            <a:rPr lang="en-US" b="0" i="0"/>
            <a:t>Form 1040 or 1040-SR</a:t>
          </a:r>
          <a:endParaRPr lang="en-US"/>
        </a:p>
      </dgm:t>
    </dgm:pt>
    <dgm:pt modelId="{2843F019-8954-436E-A745-0ED5684B2EF8}" type="parTrans" cxnId="{67DFAD6C-85D0-4A11-839D-4D298DD9573D}">
      <dgm:prSet/>
      <dgm:spPr/>
      <dgm:t>
        <a:bodyPr/>
        <a:lstStyle/>
        <a:p>
          <a:endParaRPr lang="en-US"/>
        </a:p>
      </dgm:t>
    </dgm:pt>
    <dgm:pt modelId="{A30EECED-8343-48C3-8F79-7D6D92F90674}" type="sibTrans" cxnId="{67DFAD6C-85D0-4A11-839D-4D298DD9573D}">
      <dgm:prSet/>
      <dgm:spPr/>
      <dgm:t>
        <a:bodyPr/>
        <a:lstStyle/>
        <a:p>
          <a:endParaRPr lang="en-US"/>
        </a:p>
      </dgm:t>
    </dgm:pt>
    <dgm:pt modelId="{BB3ADF3C-E0E8-4370-87B3-3EC7ACE26CC3}">
      <dgm:prSet/>
      <dgm:spPr/>
      <dgm:t>
        <a:bodyPr/>
        <a:lstStyle/>
        <a:p>
          <a:pPr>
            <a:lnSpc>
              <a:spcPct val="100000"/>
            </a:lnSpc>
          </a:pPr>
          <a:r>
            <a:rPr lang="en-US" b="0" i="0"/>
            <a:t>Schedules C, E and F</a:t>
          </a:r>
          <a:endParaRPr lang="en-US"/>
        </a:p>
      </dgm:t>
    </dgm:pt>
    <dgm:pt modelId="{8AFAA104-BA98-4763-AD01-11F39B3A392E}" type="parTrans" cxnId="{B36887D5-CDB4-4F6A-ADFD-965DC8F3099D}">
      <dgm:prSet/>
      <dgm:spPr/>
      <dgm:t>
        <a:bodyPr/>
        <a:lstStyle/>
        <a:p>
          <a:endParaRPr lang="en-US"/>
        </a:p>
      </dgm:t>
    </dgm:pt>
    <dgm:pt modelId="{490C2802-93F1-4F16-B944-026153EC09A2}" type="sibTrans" cxnId="{B36887D5-CDB4-4F6A-ADFD-965DC8F3099D}">
      <dgm:prSet/>
      <dgm:spPr/>
      <dgm:t>
        <a:bodyPr/>
        <a:lstStyle/>
        <a:p>
          <a:endParaRPr lang="en-US"/>
        </a:p>
      </dgm:t>
    </dgm:pt>
    <dgm:pt modelId="{BB60FEF3-115E-43F4-A683-C02A58BC9805}">
      <dgm:prSet/>
      <dgm:spPr/>
      <dgm:t>
        <a:bodyPr/>
        <a:lstStyle/>
        <a:p>
          <a:pPr>
            <a:lnSpc>
              <a:spcPct val="100000"/>
            </a:lnSpc>
          </a:pPr>
          <a:r>
            <a:rPr lang="en-US" b="0" i="0"/>
            <a:t>Form 2106</a:t>
          </a:r>
          <a:endParaRPr lang="en-US"/>
        </a:p>
      </dgm:t>
    </dgm:pt>
    <dgm:pt modelId="{5A8DF583-5529-40BD-B544-12C019EC153D}" type="parTrans" cxnId="{5544A9C7-41FF-4AC3-A813-0698DEC70521}">
      <dgm:prSet/>
      <dgm:spPr/>
      <dgm:t>
        <a:bodyPr/>
        <a:lstStyle/>
        <a:p>
          <a:endParaRPr lang="en-US"/>
        </a:p>
      </dgm:t>
    </dgm:pt>
    <dgm:pt modelId="{823A0294-0F5B-4031-A705-0DE44BC37EA6}" type="sibTrans" cxnId="{5544A9C7-41FF-4AC3-A813-0698DEC70521}">
      <dgm:prSet/>
      <dgm:spPr/>
      <dgm:t>
        <a:bodyPr/>
        <a:lstStyle/>
        <a:p>
          <a:endParaRPr lang="en-US"/>
        </a:p>
      </dgm:t>
    </dgm:pt>
    <dgm:pt modelId="{E23462AB-6551-41A7-8D01-E63C8B8346F6}" type="pres">
      <dgm:prSet presAssocID="{A7BCC40F-DF4A-446F-93CB-2938DDA38773}" presName="root" presStyleCnt="0">
        <dgm:presLayoutVars>
          <dgm:dir/>
          <dgm:resizeHandles val="exact"/>
        </dgm:presLayoutVars>
      </dgm:prSet>
      <dgm:spPr/>
    </dgm:pt>
    <dgm:pt modelId="{7593E25C-F4E3-4797-80C7-AB0982464533}" type="pres">
      <dgm:prSet presAssocID="{7A7C54DC-A410-496C-B9F4-EC8CFDA28B05}" presName="compNode" presStyleCnt="0"/>
      <dgm:spPr/>
    </dgm:pt>
    <dgm:pt modelId="{3CF154FF-567B-484A-A2DF-87657AB411C5}" type="pres">
      <dgm:prSet presAssocID="{7A7C54DC-A410-496C-B9F4-EC8CFDA28B05}" presName="bgRect" presStyleLbl="bgShp" presStyleIdx="0" presStyleCnt="2"/>
      <dgm:spPr/>
    </dgm:pt>
    <dgm:pt modelId="{BAFC156A-673C-4759-A919-D3B905D86DB4}" type="pres">
      <dgm:prSet presAssocID="{7A7C54DC-A410-496C-B9F4-EC8CFDA28B05}" presName="iconRect" presStyleLbl="node1"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dgm:spPr>
      <dgm:extLst>
        <a:ext uri="{E40237B7-FDA0-4F09-8148-C483321AD2D9}">
          <dgm14:cNvPr xmlns:dgm14="http://schemas.microsoft.com/office/drawing/2010/diagram" id="0" name="" descr="Earth Globe Americas"/>
        </a:ext>
      </dgm:extLst>
    </dgm:pt>
    <dgm:pt modelId="{CE37E2DC-FA97-4B8A-9B75-5EB9E8E666F2}" type="pres">
      <dgm:prSet presAssocID="{7A7C54DC-A410-496C-B9F4-EC8CFDA28B05}" presName="spaceRect" presStyleCnt="0"/>
      <dgm:spPr/>
    </dgm:pt>
    <dgm:pt modelId="{3BF9A881-760E-4C2C-8161-7A4B387AA6ED}" type="pres">
      <dgm:prSet presAssocID="{7A7C54DC-A410-496C-B9F4-EC8CFDA28B05}" presName="parTx" presStyleLbl="revTx" presStyleIdx="0" presStyleCnt="3">
        <dgm:presLayoutVars>
          <dgm:chMax val="0"/>
          <dgm:chPref val="0"/>
        </dgm:presLayoutVars>
      </dgm:prSet>
      <dgm:spPr/>
    </dgm:pt>
    <dgm:pt modelId="{E411C9AF-D3EC-459C-8FF7-184A3F17B006}" type="pres">
      <dgm:prSet presAssocID="{1F683F33-1B72-411F-8F50-1F88ABA68BF4}" presName="sibTrans" presStyleCnt="0"/>
      <dgm:spPr/>
    </dgm:pt>
    <dgm:pt modelId="{89173268-67E9-44B7-90AA-3A7924507AC2}" type="pres">
      <dgm:prSet presAssocID="{08B7477F-C1A3-4F3D-8A88-EEEB64FB05FB}" presName="compNode" presStyleCnt="0"/>
      <dgm:spPr/>
    </dgm:pt>
    <dgm:pt modelId="{5275A881-B89F-44B5-BD28-287DE456E69F}" type="pres">
      <dgm:prSet presAssocID="{08B7477F-C1A3-4F3D-8A88-EEEB64FB05FB}" presName="bgRect" presStyleLbl="bgShp" presStyleIdx="1" presStyleCnt="2"/>
      <dgm:spPr/>
    </dgm:pt>
    <dgm:pt modelId="{408D8A15-47DF-431A-98CC-7A266055E675}" type="pres">
      <dgm:prSet presAssocID="{08B7477F-C1A3-4F3D-8A88-EEEB64FB05FB}" presName="iconRect" presStyleLbl="node1" presStyleIdx="1" presStyleCnt="2"/>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dgm:spPr>
      <dgm:extLst>
        <a:ext uri="{E40237B7-FDA0-4F09-8148-C483321AD2D9}">
          <dgm14:cNvPr xmlns:dgm14="http://schemas.microsoft.com/office/drawing/2010/diagram" id="0" name="" descr="Dollar"/>
        </a:ext>
      </dgm:extLst>
    </dgm:pt>
    <dgm:pt modelId="{99664551-9440-4DFF-BA41-31FD4C37D880}" type="pres">
      <dgm:prSet presAssocID="{08B7477F-C1A3-4F3D-8A88-EEEB64FB05FB}" presName="spaceRect" presStyleCnt="0"/>
      <dgm:spPr/>
    </dgm:pt>
    <dgm:pt modelId="{B61D2049-F703-47D4-8FB1-E86F6F9AFD40}" type="pres">
      <dgm:prSet presAssocID="{08B7477F-C1A3-4F3D-8A88-EEEB64FB05FB}" presName="parTx" presStyleLbl="revTx" presStyleIdx="1" presStyleCnt="3">
        <dgm:presLayoutVars>
          <dgm:chMax val="0"/>
          <dgm:chPref val="0"/>
        </dgm:presLayoutVars>
      </dgm:prSet>
      <dgm:spPr/>
    </dgm:pt>
    <dgm:pt modelId="{C098D7DC-FDEA-4E04-AD56-F957C28EAB41}" type="pres">
      <dgm:prSet presAssocID="{08B7477F-C1A3-4F3D-8A88-EEEB64FB05FB}" presName="desTx" presStyleLbl="revTx" presStyleIdx="2" presStyleCnt="3">
        <dgm:presLayoutVars/>
      </dgm:prSet>
      <dgm:spPr/>
    </dgm:pt>
  </dgm:ptLst>
  <dgm:cxnLst>
    <dgm:cxn modelId="{CE24F817-71D3-49C5-A193-2DFAEC45950B}" srcId="{A7BCC40F-DF4A-446F-93CB-2938DDA38773}" destId="{7A7C54DC-A410-496C-B9F4-EC8CFDA28B05}" srcOrd="0" destOrd="0" parTransId="{A2B94448-354E-4B25-9DBE-2250E65E3F6C}" sibTransId="{1F683F33-1B72-411F-8F50-1F88ABA68BF4}"/>
    <dgm:cxn modelId="{13DAEB5E-08A6-4DFD-8F53-C7A9CF17CA8B}" type="presOf" srcId="{BB60FEF3-115E-43F4-A683-C02A58BC9805}" destId="{C098D7DC-FDEA-4E04-AD56-F957C28EAB41}" srcOrd="0" destOrd="2" presId="urn:microsoft.com/office/officeart/2018/2/layout/IconVerticalSolidList"/>
    <dgm:cxn modelId="{2514285F-849A-404E-964F-DEAB30BE264C}" srcId="{A7BCC40F-DF4A-446F-93CB-2938DDA38773}" destId="{08B7477F-C1A3-4F3D-8A88-EEEB64FB05FB}" srcOrd="1" destOrd="0" parTransId="{DDD101DF-4673-453D-8F44-0AFEE9C790D7}" sibTransId="{C340D515-D43E-4580-9601-16DE93B93081}"/>
    <dgm:cxn modelId="{459E6E60-76A0-48BF-AE37-ECD3FAEFCCA7}" type="presOf" srcId="{A7BCC40F-DF4A-446F-93CB-2938DDA38773}" destId="{E23462AB-6551-41A7-8D01-E63C8B8346F6}" srcOrd="0" destOrd="0" presId="urn:microsoft.com/office/officeart/2018/2/layout/IconVerticalSolidList"/>
    <dgm:cxn modelId="{67DFAD6C-85D0-4A11-839D-4D298DD9573D}" srcId="{08B7477F-C1A3-4F3D-8A88-EEEB64FB05FB}" destId="{AEB9751C-31C8-4CF7-8C2A-2C720CD63C40}" srcOrd="0" destOrd="0" parTransId="{2843F019-8954-436E-A745-0ED5684B2EF8}" sibTransId="{A30EECED-8343-48C3-8F79-7D6D92F90674}"/>
    <dgm:cxn modelId="{A566094D-2854-43BA-A2DA-D36E9ED953EB}" type="presOf" srcId="{BB3ADF3C-E0E8-4370-87B3-3EC7ACE26CC3}" destId="{C098D7DC-FDEA-4E04-AD56-F957C28EAB41}" srcOrd="0" destOrd="1" presId="urn:microsoft.com/office/officeart/2018/2/layout/IconVerticalSolidList"/>
    <dgm:cxn modelId="{531760A0-D3CC-4A12-B67A-D26057E542CB}" type="presOf" srcId="{AEB9751C-31C8-4CF7-8C2A-2C720CD63C40}" destId="{C098D7DC-FDEA-4E04-AD56-F957C28EAB41}" srcOrd="0" destOrd="0" presId="urn:microsoft.com/office/officeart/2018/2/layout/IconVerticalSolidList"/>
    <dgm:cxn modelId="{54E7FCB9-6CD1-4253-BC1B-0AC97A97DFFA}" type="presOf" srcId="{08B7477F-C1A3-4F3D-8A88-EEEB64FB05FB}" destId="{B61D2049-F703-47D4-8FB1-E86F6F9AFD40}" srcOrd="0" destOrd="0" presId="urn:microsoft.com/office/officeart/2018/2/layout/IconVerticalSolidList"/>
    <dgm:cxn modelId="{4F1627BF-2B8B-4214-A6D8-A437297090A2}" type="presOf" srcId="{7A7C54DC-A410-496C-B9F4-EC8CFDA28B05}" destId="{3BF9A881-760E-4C2C-8161-7A4B387AA6ED}" srcOrd="0" destOrd="0" presId="urn:microsoft.com/office/officeart/2018/2/layout/IconVerticalSolidList"/>
    <dgm:cxn modelId="{5544A9C7-41FF-4AC3-A813-0698DEC70521}" srcId="{08B7477F-C1A3-4F3D-8A88-EEEB64FB05FB}" destId="{BB60FEF3-115E-43F4-A683-C02A58BC9805}" srcOrd="2" destOrd="0" parTransId="{5A8DF583-5529-40BD-B544-12C019EC153D}" sibTransId="{823A0294-0F5B-4031-A705-0DE44BC37EA6}"/>
    <dgm:cxn modelId="{B36887D5-CDB4-4F6A-ADFD-965DC8F3099D}" srcId="{08B7477F-C1A3-4F3D-8A88-EEEB64FB05FB}" destId="{BB3ADF3C-E0E8-4370-87B3-3EC7ACE26CC3}" srcOrd="1" destOrd="0" parTransId="{8AFAA104-BA98-4763-AD01-11F39B3A392E}" sibTransId="{490C2802-93F1-4F16-B944-026153EC09A2}"/>
    <dgm:cxn modelId="{9E479D9B-7632-4B90-8465-513E3DDF02C4}" type="presParOf" srcId="{E23462AB-6551-41A7-8D01-E63C8B8346F6}" destId="{7593E25C-F4E3-4797-80C7-AB0982464533}" srcOrd="0" destOrd="0" presId="urn:microsoft.com/office/officeart/2018/2/layout/IconVerticalSolidList"/>
    <dgm:cxn modelId="{37764A84-BBD6-4684-B02C-23650A020D97}" type="presParOf" srcId="{7593E25C-F4E3-4797-80C7-AB0982464533}" destId="{3CF154FF-567B-484A-A2DF-87657AB411C5}" srcOrd="0" destOrd="0" presId="urn:microsoft.com/office/officeart/2018/2/layout/IconVerticalSolidList"/>
    <dgm:cxn modelId="{F89AD6EB-FC2F-40E7-ACE9-2AABF2F5F5FC}" type="presParOf" srcId="{7593E25C-F4E3-4797-80C7-AB0982464533}" destId="{BAFC156A-673C-4759-A919-D3B905D86DB4}" srcOrd="1" destOrd="0" presId="urn:microsoft.com/office/officeart/2018/2/layout/IconVerticalSolidList"/>
    <dgm:cxn modelId="{7CF72366-41EE-4D36-99F4-3E3D2B02BAC1}" type="presParOf" srcId="{7593E25C-F4E3-4797-80C7-AB0982464533}" destId="{CE37E2DC-FA97-4B8A-9B75-5EB9E8E666F2}" srcOrd="2" destOrd="0" presId="urn:microsoft.com/office/officeart/2018/2/layout/IconVerticalSolidList"/>
    <dgm:cxn modelId="{474ABAD6-D09E-4057-A07B-B915D4D41A5E}" type="presParOf" srcId="{7593E25C-F4E3-4797-80C7-AB0982464533}" destId="{3BF9A881-760E-4C2C-8161-7A4B387AA6ED}" srcOrd="3" destOrd="0" presId="urn:microsoft.com/office/officeart/2018/2/layout/IconVerticalSolidList"/>
    <dgm:cxn modelId="{807ED2E1-4B36-45FF-8169-C4C0859F9767}" type="presParOf" srcId="{E23462AB-6551-41A7-8D01-E63C8B8346F6}" destId="{E411C9AF-D3EC-459C-8FF7-184A3F17B006}" srcOrd="1" destOrd="0" presId="urn:microsoft.com/office/officeart/2018/2/layout/IconVerticalSolidList"/>
    <dgm:cxn modelId="{BDCD001B-B1AF-4D0B-B666-914578F71EB8}" type="presParOf" srcId="{E23462AB-6551-41A7-8D01-E63C8B8346F6}" destId="{89173268-67E9-44B7-90AA-3A7924507AC2}" srcOrd="2" destOrd="0" presId="urn:microsoft.com/office/officeart/2018/2/layout/IconVerticalSolidList"/>
    <dgm:cxn modelId="{4D3269D2-6FC2-4F30-9157-0A82C24F58CD}" type="presParOf" srcId="{89173268-67E9-44B7-90AA-3A7924507AC2}" destId="{5275A881-B89F-44B5-BD28-287DE456E69F}" srcOrd="0" destOrd="0" presId="urn:microsoft.com/office/officeart/2018/2/layout/IconVerticalSolidList"/>
    <dgm:cxn modelId="{084E5A68-2941-43F0-BA15-B85F587EC0BD}" type="presParOf" srcId="{89173268-67E9-44B7-90AA-3A7924507AC2}" destId="{408D8A15-47DF-431A-98CC-7A266055E675}" srcOrd="1" destOrd="0" presId="urn:microsoft.com/office/officeart/2018/2/layout/IconVerticalSolidList"/>
    <dgm:cxn modelId="{6374B381-1AD8-4062-878F-033F9D7884F1}" type="presParOf" srcId="{89173268-67E9-44B7-90AA-3A7924507AC2}" destId="{99664551-9440-4DFF-BA41-31FD4C37D880}" srcOrd="2" destOrd="0" presId="urn:microsoft.com/office/officeart/2018/2/layout/IconVerticalSolidList"/>
    <dgm:cxn modelId="{4BD420B8-CF31-412D-AAED-980B598B8176}" type="presParOf" srcId="{89173268-67E9-44B7-90AA-3A7924507AC2}" destId="{B61D2049-F703-47D4-8FB1-E86F6F9AFD40}" srcOrd="3" destOrd="0" presId="urn:microsoft.com/office/officeart/2018/2/layout/IconVerticalSolidList"/>
    <dgm:cxn modelId="{36648A56-3472-448E-824F-49F09E66568A}" type="presParOf" srcId="{89173268-67E9-44B7-90AA-3A7924507AC2}" destId="{C098D7DC-FDEA-4E04-AD56-F957C28EAB41}"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71E00E13-2473-41FA-82E3-06B2235A5E88}"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1E0CED28-7B16-430C-BABC-7EAB8D495823}">
      <dgm:prSet/>
      <dgm:spPr/>
      <dgm:t>
        <a:bodyPr/>
        <a:lstStyle/>
        <a:p>
          <a:pPr>
            <a:lnSpc>
              <a:spcPct val="100000"/>
            </a:lnSpc>
          </a:pPr>
          <a:r>
            <a:rPr lang="en-US" dirty="0">
              <a:hlinkClick xmlns:r="http://schemas.openxmlformats.org/officeDocument/2006/relationships" r:id="rId1"/>
            </a:rPr>
            <a:t>https://www.irs.gov/businesses/gig-economy-tax-center</a:t>
          </a:r>
          <a:endParaRPr lang="en-US" dirty="0"/>
        </a:p>
      </dgm:t>
    </dgm:pt>
    <dgm:pt modelId="{B7710F23-EBF9-465F-B982-596EE82AB150}" type="parTrans" cxnId="{3C82B6F4-5C27-487A-96C2-0F290CA31A84}">
      <dgm:prSet/>
      <dgm:spPr/>
      <dgm:t>
        <a:bodyPr/>
        <a:lstStyle/>
        <a:p>
          <a:endParaRPr lang="en-US"/>
        </a:p>
      </dgm:t>
    </dgm:pt>
    <dgm:pt modelId="{F89509C5-42C9-4616-8375-61CC19A05E12}" type="sibTrans" cxnId="{3C82B6F4-5C27-487A-96C2-0F290CA31A84}">
      <dgm:prSet/>
      <dgm:spPr/>
      <dgm:t>
        <a:bodyPr/>
        <a:lstStyle/>
        <a:p>
          <a:endParaRPr lang="en-US"/>
        </a:p>
      </dgm:t>
    </dgm:pt>
    <dgm:pt modelId="{CA636C9A-6CA2-4442-8856-22E19F6C5299}">
      <dgm:prSet/>
      <dgm:spPr/>
      <dgm:t>
        <a:bodyPr/>
        <a:lstStyle/>
        <a:p>
          <a:pPr>
            <a:lnSpc>
              <a:spcPct val="100000"/>
            </a:lnSpc>
          </a:pPr>
          <a:r>
            <a:rPr lang="en-US"/>
            <a:t>Resources for gig workers, people who operate a digital platform marketplace, and the businesses that manage their taxes. The gig/sharing/access economy - is activity where people earn income providing on-demand work, services, or goods, often with an app or website.</a:t>
          </a:r>
        </a:p>
      </dgm:t>
    </dgm:pt>
    <dgm:pt modelId="{F6A6548E-2647-45FE-A635-FAF4CC2E496B}" type="parTrans" cxnId="{35986646-AD90-4A70-BFBF-D5D4A3C57500}">
      <dgm:prSet/>
      <dgm:spPr/>
      <dgm:t>
        <a:bodyPr/>
        <a:lstStyle/>
        <a:p>
          <a:endParaRPr lang="en-US"/>
        </a:p>
      </dgm:t>
    </dgm:pt>
    <dgm:pt modelId="{2138A5EB-BD48-4D8C-BD9E-1794EF35467B}" type="sibTrans" cxnId="{35986646-AD90-4A70-BFBF-D5D4A3C57500}">
      <dgm:prSet/>
      <dgm:spPr/>
      <dgm:t>
        <a:bodyPr/>
        <a:lstStyle/>
        <a:p>
          <a:endParaRPr lang="en-US"/>
        </a:p>
      </dgm:t>
    </dgm:pt>
    <dgm:pt modelId="{BDB65D10-DC86-4D98-9DB1-53BF49CAF09E}" type="pres">
      <dgm:prSet presAssocID="{71E00E13-2473-41FA-82E3-06B2235A5E88}" presName="root" presStyleCnt="0">
        <dgm:presLayoutVars>
          <dgm:dir/>
          <dgm:resizeHandles val="exact"/>
        </dgm:presLayoutVars>
      </dgm:prSet>
      <dgm:spPr/>
    </dgm:pt>
    <dgm:pt modelId="{223C4768-EE6E-4089-B8FA-6096FA674887}" type="pres">
      <dgm:prSet presAssocID="{1E0CED28-7B16-430C-BABC-7EAB8D495823}" presName="compNode" presStyleCnt="0"/>
      <dgm:spPr/>
    </dgm:pt>
    <dgm:pt modelId="{C3E87CFD-DE86-4619-8F81-7318947FDBFA}" type="pres">
      <dgm:prSet presAssocID="{1E0CED28-7B16-430C-BABC-7EAB8D495823}" presName="bgRect" presStyleLbl="bgShp" presStyleIdx="0" presStyleCnt="2"/>
      <dgm:spPr/>
    </dgm:pt>
    <dgm:pt modelId="{64CB46FA-36E4-4FC4-A419-506A32327B3D}" type="pres">
      <dgm:prSet presAssocID="{1E0CED28-7B16-430C-BABC-7EAB8D495823}" presName="iconRect" presStyleLbl="node1"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dgm:spPr>
      <dgm:extLst>
        <a:ext uri="{E40237B7-FDA0-4F09-8148-C483321AD2D9}">
          <dgm14:cNvPr xmlns:dgm14="http://schemas.microsoft.com/office/drawing/2010/diagram" id="0" name="" descr="Earth Globe Americas"/>
        </a:ext>
      </dgm:extLst>
    </dgm:pt>
    <dgm:pt modelId="{01EC8D49-54A6-43BF-8B9F-0E6722ED1669}" type="pres">
      <dgm:prSet presAssocID="{1E0CED28-7B16-430C-BABC-7EAB8D495823}" presName="spaceRect" presStyleCnt="0"/>
      <dgm:spPr/>
    </dgm:pt>
    <dgm:pt modelId="{B8A9F104-5AC6-4C1B-AEB5-2B544EEAF91C}" type="pres">
      <dgm:prSet presAssocID="{1E0CED28-7B16-430C-BABC-7EAB8D495823}" presName="parTx" presStyleLbl="revTx" presStyleIdx="0" presStyleCnt="2">
        <dgm:presLayoutVars>
          <dgm:chMax val="0"/>
          <dgm:chPref val="0"/>
        </dgm:presLayoutVars>
      </dgm:prSet>
      <dgm:spPr/>
    </dgm:pt>
    <dgm:pt modelId="{42323420-2D78-4A00-B83E-20723C927784}" type="pres">
      <dgm:prSet presAssocID="{F89509C5-42C9-4616-8375-61CC19A05E12}" presName="sibTrans" presStyleCnt="0"/>
      <dgm:spPr/>
    </dgm:pt>
    <dgm:pt modelId="{3A41E147-523E-4F4D-B403-24989BE1AE81}" type="pres">
      <dgm:prSet presAssocID="{CA636C9A-6CA2-4442-8856-22E19F6C5299}" presName="compNode" presStyleCnt="0"/>
      <dgm:spPr/>
    </dgm:pt>
    <dgm:pt modelId="{6CE1FA65-7133-4688-ADB1-2F8E45E7ADFE}" type="pres">
      <dgm:prSet presAssocID="{CA636C9A-6CA2-4442-8856-22E19F6C5299}" presName="bgRect" presStyleLbl="bgShp" presStyleIdx="1" presStyleCnt="2"/>
      <dgm:spPr/>
    </dgm:pt>
    <dgm:pt modelId="{692720C3-CDF5-4C3F-94DC-D63F47BD7F60}" type="pres">
      <dgm:prSet presAssocID="{CA636C9A-6CA2-4442-8856-22E19F6C5299}" presName="iconRect" presStyleLbl="node1" presStyleIdx="1" presStyleCnt="2"/>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dgm:spPr>
      <dgm:extLst>
        <a:ext uri="{E40237B7-FDA0-4F09-8148-C483321AD2D9}">
          <dgm14:cNvPr xmlns:dgm14="http://schemas.microsoft.com/office/drawing/2010/diagram" id="0" name="" descr="Laptop"/>
        </a:ext>
      </dgm:extLst>
    </dgm:pt>
    <dgm:pt modelId="{D8C89E0C-2841-4315-9519-18C72A4DB97D}" type="pres">
      <dgm:prSet presAssocID="{CA636C9A-6CA2-4442-8856-22E19F6C5299}" presName="spaceRect" presStyleCnt="0"/>
      <dgm:spPr/>
    </dgm:pt>
    <dgm:pt modelId="{846A9303-3C50-4FB0-B049-EB9355AB9198}" type="pres">
      <dgm:prSet presAssocID="{CA636C9A-6CA2-4442-8856-22E19F6C5299}" presName="parTx" presStyleLbl="revTx" presStyleIdx="1" presStyleCnt="2">
        <dgm:presLayoutVars>
          <dgm:chMax val="0"/>
          <dgm:chPref val="0"/>
        </dgm:presLayoutVars>
      </dgm:prSet>
      <dgm:spPr/>
    </dgm:pt>
  </dgm:ptLst>
  <dgm:cxnLst>
    <dgm:cxn modelId="{34E47220-F10B-4F10-81A6-4E66D80AC46B}" type="presOf" srcId="{CA636C9A-6CA2-4442-8856-22E19F6C5299}" destId="{846A9303-3C50-4FB0-B049-EB9355AB9198}" srcOrd="0" destOrd="0" presId="urn:microsoft.com/office/officeart/2018/2/layout/IconVerticalSolidList"/>
    <dgm:cxn modelId="{BAF9E565-BB6F-4B6D-B5A6-4F30B4E4C584}" type="presOf" srcId="{71E00E13-2473-41FA-82E3-06B2235A5E88}" destId="{BDB65D10-DC86-4D98-9DB1-53BF49CAF09E}" srcOrd="0" destOrd="0" presId="urn:microsoft.com/office/officeart/2018/2/layout/IconVerticalSolidList"/>
    <dgm:cxn modelId="{35986646-AD90-4A70-BFBF-D5D4A3C57500}" srcId="{71E00E13-2473-41FA-82E3-06B2235A5E88}" destId="{CA636C9A-6CA2-4442-8856-22E19F6C5299}" srcOrd="1" destOrd="0" parTransId="{F6A6548E-2647-45FE-A635-FAF4CC2E496B}" sibTransId="{2138A5EB-BD48-4D8C-BD9E-1794EF35467B}"/>
    <dgm:cxn modelId="{BCE6E54C-9224-4D89-99C3-47D21ECD72FC}" type="presOf" srcId="{1E0CED28-7B16-430C-BABC-7EAB8D495823}" destId="{B8A9F104-5AC6-4C1B-AEB5-2B544EEAF91C}" srcOrd="0" destOrd="0" presId="urn:microsoft.com/office/officeart/2018/2/layout/IconVerticalSolidList"/>
    <dgm:cxn modelId="{3C82B6F4-5C27-487A-96C2-0F290CA31A84}" srcId="{71E00E13-2473-41FA-82E3-06B2235A5E88}" destId="{1E0CED28-7B16-430C-BABC-7EAB8D495823}" srcOrd="0" destOrd="0" parTransId="{B7710F23-EBF9-465F-B982-596EE82AB150}" sibTransId="{F89509C5-42C9-4616-8375-61CC19A05E12}"/>
    <dgm:cxn modelId="{A82B351A-1900-4A26-807B-FEBF96157C7C}" type="presParOf" srcId="{BDB65D10-DC86-4D98-9DB1-53BF49CAF09E}" destId="{223C4768-EE6E-4089-B8FA-6096FA674887}" srcOrd="0" destOrd="0" presId="urn:microsoft.com/office/officeart/2018/2/layout/IconVerticalSolidList"/>
    <dgm:cxn modelId="{47B8103A-9981-4BB0-BC16-F233A69C5713}" type="presParOf" srcId="{223C4768-EE6E-4089-B8FA-6096FA674887}" destId="{C3E87CFD-DE86-4619-8F81-7318947FDBFA}" srcOrd="0" destOrd="0" presId="urn:microsoft.com/office/officeart/2018/2/layout/IconVerticalSolidList"/>
    <dgm:cxn modelId="{3C373848-B873-477A-B992-81C4BE700D2E}" type="presParOf" srcId="{223C4768-EE6E-4089-B8FA-6096FA674887}" destId="{64CB46FA-36E4-4FC4-A419-506A32327B3D}" srcOrd="1" destOrd="0" presId="urn:microsoft.com/office/officeart/2018/2/layout/IconVerticalSolidList"/>
    <dgm:cxn modelId="{83D06EEA-BC21-4C82-B9EF-FEE4CF938C15}" type="presParOf" srcId="{223C4768-EE6E-4089-B8FA-6096FA674887}" destId="{01EC8D49-54A6-43BF-8B9F-0E6722ED1669}" srcOrd="2" destOrd="0" presId="urn:microsoft.com/office/officeart/2018/2/layout/IconVerticalSolidList"/>
    <dgm:cxn modelId="{B7F8EFB0-3637-4094-A7D8-E2BDCF1686C6}" type="presParOf" srcId="{223C4768-EE6E-4089-B8FA-6096FA674887}" destId="{B8A9F104-5AC6-4C1B-AEB5-2B544EEAF91C}" srcOrd="3" destOrd="0" presId="urn:microsoft.com/office/officeart/2018/2/layout/IconVerticalSolidList"/>
    <dgm:cxn modelId="{5126146E-F7F8-46C2-93A7-419E4F89675B}" type="presParOf" srcId="{BDB65D10-DC86-4D98-9DB1-53BF49CAF09E}" destId="{42323420-2D78-4A00-B83E-20723C927784}" srcOrd="1" destOrd="0" presId="urn:microsoft.com/office/officeart/2018/2/layout/IconVerticalSolidList"/>
    <dgm:cxn modelId="{E013BE4A-A0AD-42B4-9E8A-FF7B73A11DAA}" type="presParOf" srcId="{BDB65D10-DC86-4D98-9DB1-53BF49CAF09E}" destId="{3A41E147-523E-4F4D-B403-24989BE1AE81}" srcOrd="2" destOrd="0" presId="urn:microsoft.com/office/officeart/2018/2/layout/IconVerticalSolidList"/>
    <dgm:cxn modelId="{A207B9ED-0472-4944-B737-453930DFBD8E}" type="presParOf" srcId="{3A41E147-523E-4F4D-B403-24989BE1AE81}" destId="{6CE1FA65-7133-4688-ADB1-2F8E45E7ADFE}" srcOrd="0" destOrd="0" presId="urn:microsoft.com/office/officeart/2018/2/layout/IconVerticalSolidList"/>
    <dgm:cxn modelId="{FCAF7A77-C8DC-41E0-8C7A-FD08F7E52ABE}" type="presParOf" srcId="{3A41E147-523E-4F4D-B403-24989BE1AE81}" destId="{692720C3-CDF5-4C3F-94DC-D63F47BD7F60}" srcOrd="1" destOrd="0" presId="urn:microsoft.com/office/officeart/2018/2/layout/IconVerticalSolidList"/>
    <dgm:cxn modelId="{583099EB-27A9-4F4D-ADD0-A50E955F3202}" type="presParOf" srcId="{3A41E147-523E-4F4D-B403-24989BE1AE81}" destId="{D8C89E0C-2841-4315-9519-18C72A4DB97D}" srcOrd="2" destOrd="0" presId="urn:microsoft.com/office/officeart/2018/2/layout/IconVerticalSolidList"/>
    <dgm:cxn modelId="{ECF90BAF-A099-43CE-A549-131AFC4E4B70}" type="presParOf" srcId="{3A41E147-523E-4F4D-B403-24989BE1AE81}" destId="{846A9303-3C50-4FB0-B049-EB9355AB919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2347133F-391E-427D-ABC6-9A3EFF9803A0}"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D6740ECA-8453-4E90-98D1-331DB8C00986}">
      <dgm:prSet/>
      <dgm:spPr/>
      <dgm:t>
        <a:bodyPr/>
        <a:lstStyle/>
        <a:p>
          <a:pPr>
            <a:lnSpc>
              <a:spcPct val="100000"/>
            </a:lnSpc>
          </a:pPr>
          <a:r>
            <a:rPr lang="en-US" b="0" i="0">
              <a:hlinkClick xmlns:r="http://schemas.openxmlformats.org/officeDocument/2006/relationships" r:id="rId1"/>
            </a:rPr>
            <a:t>sba.gov</a:t>
          </a:r>
          <a:endParaRPr lang="en-US"/>
        </a:p>
      </dgm:t>
    </dgm:pt>
    <dgm:pt modelId="{470C697A-409B-46F5-99D8-6B78749FD8EA}" type="parTrans" cxnId="{77E24012-341A-4AFE-A77B-BE7C909C8F58}">
      <dgm:prSet/>
      <dgm:spPr/>
      <dgm:t>
        <a:bodyPr/>
        <a:lstStyle/>
        <a:p>
          <a:endParaRPr lang="en-US"/>
        </a:p>
      </dgm:t>
    </dgm:pt>
    <dgm:pt modelId="{BB56F029-A729-4748-9873-991C4F6C2AC8}" type="sibTrans" cxnId="{77E24012-341A-4AFE-A77B-BE7C909C8F58}">
      <dgm:prSet/>
      <dgm:spPr/>
      <dgm:t>
        <a:bodyPr/>
        <a:lstStyle/>
        <a:p>
          <a:endParaRPr lang="en-US"/>
        </a:p>
      </dgm:t>
    </dgm:pt>
    <dgm:pt modelId="{8018B27C-59CC-42A7-9214-BB91858542C4}">
      <dgm:prSet/>
      <dgm:spPr/>
      <dgm:t>
        <a:bodyPr/>
        <a:lstStyle/>
        <a:p>
          <a:pPr>
            <a:lnSpc>
              <a:spcPct val="100000"/>
            </a:lnSpc>
          </a:pPr>
          <a:r>
            <a:rPr lang="en-US" b="0" i="0"/>
            <a:t>Information for small businesses</a:t>
          </a:r>
          <a:endParaRPr lang="en-US"/>
        </a:p>
      </dgm:t>
    </dgm:pt>
    <dgm:pt modelId="{FB23F030-B163-41D3-B2D1-7F01B39A6EBE}" type="parTrans" cxnId="{F8776CAA-EEE0-4323-BA7A-AFD055992875}">
      <dgm:prSet/>
      <dgm:spPr/>
      <dgm:t>
        <a:bodyPr/>
        <a:lstStyle/>
        <a:p>
          <a:endParaRPr lang="en-US"/>
        </a:p>
      </dgm:t>
    </dgm:pt>
    <dgm:pt modelId="{8969B9CE-5742-462C-8958-7C56882B94F1}" type="sibTrans" cxnId="{F8776CAA-EEE0-4323-BA7A-AFD055992875}">
      <dgm:prSet/>
      <dgm:spPr/>
      <dgm:t>
        <a:bodyPr/>
        <a:lstStyle/>
        <a:p>
          <a:endParaRPr lang="en-US"/>
        </a:p>
      </dgm:t>
    </dgm:pt>
    <dgm:pt modelId="{94EFC9B4-9296-4772-9AFD-1CEEB6173656}">
      <dgm:prSet/>
      <dgm:spPr/>
      <dgm:t>
        <a:bodyPr/>
        <a:lstStyle/>
        <a:p>
          <a:pPr>
            <a:lnSpc>
              <a:spcPct val="100000"/>
            </a:lnSpc>
          </a:pPr>
          <a:r>
            <a:rPr lang="en-US" b="0" i="0"/>
            <a:t>Community Navigator Program</a:t>
          </a:r>
          <a:endParaRPr lang="en-US"/>
        </a:p>
      </dgm:t>
    </dgm:pt>
    <dgm:pt modelId="{3B974DF0-383F-4DA6-B191-D0FCF3247905}" type="parTrans" cxnId="{0A804411-786A-47FB-980B-059B554DB2EE}">
      <dgm:prSet/>
      <dgm:spPr/>
      <dgm:t>
        <a:bodyPr/>
        <a:lstStyle/>
        <a:p>
          <a:endParaRPr lang="en-US"/>
        </a:p>
      </dgm:t>
    </dgm:pt>
    <dgm:pt modelId="{A722A50D-7B7A-479B-B21E-E763A573AAA3}" type="sibTrans" cxnId="{0A804411-786A-47FB-980B-059B554DB2EE}">
      <dgm:prSet/>
      <dgm:spPr/>
      <dgm:t>
        <a:bodyPr/>
        <a:lstStyle/>
        <a:p>
          <a:endParaRPr lang="en-US"/>
        </a:p>
      </dgm:t>
    </dgm:pt>
    <dgm:pt modelId="{0E9E610D-D113-4015-A73A-AA4E78D99E38}" type="pres">
      <dgm:prSet presAssocID="{2347133F-391E-427D-ABC6-9A3EFF9803A0}" presName="root" presStyleCnt="0">
        <dgm:presLayoutVars>
          <dgm:dir/>
          <dgm:resizeHandles val="exact"/>
        </dgm:presLayoutVars>
      </dgm:prSet>
      <dgm:spPr/>
    </dgm:pt>
    <dgm:pt modelId="{4DFE8AE6-F370-4D00-A0F8-48F2A01AFC1C}" type="pres">
      <dgm:prSet presAssocID="{D6740ECA-8453-4E90-98D1-331DB8C00986}" presName="compNode" presStyleCnt="0"/>
      <dgm:spPr/>
    </dgm:pt>
    <dgm:pt modelId="{EFC0A577-701B-4BEE-B641-CBD7D5C888E6}" type="pres">
      <dgm:prSet presAssocID="{D6740ECA-8453-4E90-98D1-331DB8C00986}" presName="bgRect" presStyleLbl="bgShp" presStyleIdx="0" presStyleCnt="3"/>
      <dgm:spPr/>
    </dgm:pt>
    <dgm:pt modelId="{DA15443E-1574-438A-8A52-800D1A9B9E8E}" type="pres">
      <dgm:prSet presAssocID="{D6740ECA-8453-4E90-98D1-331DB8C00986}" presName="iconRect" presStyleLbl="node1" presStyleIdx="0"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dgm:spPr>
      <dgm:extLst>
        <a:ext uri="{E40237B7-FDA0-4F09-8148-C483321AD2D9}">
          <dgm14:cNvPr xmlns:dgm14="http://schemas.microsoft.com/office/drawing/2010/diagram" id="0" name="" descr="Earth Globe Americas"/>
        </a:ext>
      </dgm:extLst>
    </dgm:pt>
    <dgm:pt modelId="{09EE7221-52E8-4C92-9D0F-71004A9466CA}" type="pres">
      <dgm:prSet presAssocID="{D6740ECA-8453-4E90-98D1-331DB8C00986}" presName="spaceRect" presStyleCnt="0"/>
      <dgm:spPr/>
    </dgm:pt>
    <dgm:pt modelId="{2DE17222-FACB-4813-B847-8EA4E5ACA7F6}" type="pres">
      <dgm:prSet presAssocID="{D6740ECA-8453-4E90-98D1-331DB8C00986}" presName="parTx" presStyleLbl="revTx" presStyleIdx="0" presStyleCnt="3">
        <dgm:presLayoutVars>
          <dgm:chMax val="0"/>
          <dgm:chPref val="0"/>
        </dgm:presLayoutVars>
      </dgm:prSet>
      <dgm:spPr/>
    </dgm:pt>
    <dgm:pt modelId="{BDA1E72E-C3CC-418D-9EBC-CA1760BFF6B0}" type="pres">
      <dgm:prSet presAssocID="{BB56F029-A729-4748-9873-991C4F6C2AC8}" presName="sibTrans" presStyleCnt="0"/>
      <dgm:spPr/>
    </dgm:pt>
    <dgm:pt modelId="{77D08DF2-FC5D-4B4D-B9F7-7A468AC25C2D}" type="pres">
      <dgm:prSet presAssocID="{8018B27C-59CC-42A7-9214-BB91858542C4}" presName="compNode" presStyleCnt="0"/>
      <dgm:spPr/>
    </dgm:pt>
    <dgm:pt modelId="{DFD99DE5-B55B-448A-B9B3-9C8405FD1463}" type="pres">
      <dgm:prSet presAssocID="{8018B27C-59CC-42A7-9214-BB91858542C4}" presName="bgRect" presStyleLbl="bgShp" presStyleIdx="1" presStyleCnt="3"/>
      <dgm:spPr/>
    </dgm:pt>
    <dgm:pt modelId="{F987F377-4B62-4F46-9BBB-4590B0738244}" type="pres">
      <dgm:prSet presAssocID="{8018B27C-59CC-42A7-9214-BB91858542C4}"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dgm:spPr>
      <dgm:extLst>
        <a:ext uri="{E40237B7-FDA0-4F09-8148-C483321AD2D9}">
          <dgm14:cNvPr xmlns:dgm14="http://schemas.microsoft.com/office/drawing/2010/diagram" id="0" name="" descr="Handshake"/>
        </a:ext>
      </dgm:extLst>
    </dgm:pt>
    <dgm:pt modelId="{59B636D7-A92B-42FB-B4B4-0DB0CD5699D2}" type="pres">
      <dgm:prSet presAssocID="{8018B27C-59CC-42A7-9214-BB91858542C4}" presName="spaceRect" presStyleCnt="0"/>
      <dgm:spPr/>
    </dgm:pt>
    <dgm:pt modelId="{074128A2-9AAF-435E-9A2F-03735AC5D412}" type="pres">
      <dgm:prSet presAssocID="{8018B27C-59CC-42A7-9214-BB91858542C4}" presName="parTx" presStyleLbl="revTx" presStyleIdx="1" presStyleCnt="3">
        <dgm:presLayoutVars>
          <dgm:chMax val="0"/>
          <dgm:chPref val="0"/>
        </dgm:presLayoutVars>
      </dgm:prSet>
      <dgm:spPr/>
    </dgm:pt>
    <dgm:pt modelId="{B723B309-1FE7-4103-8FFB-1DCF03A8823A}" type="pres">
      <dgm:prSet presAssocID="{8969B9CE-5742-462C-8958-7C56882B94F1}" presName="sibTrans" presStyleCnt="0"/>
      <dgm:spPr/>
    </dgm:pt>
    <dgm:pt modelId="{BBE149CF-AD3D-4EC0-A6AE-B98B6F6F08D1}" type="pres">
      <dgm:prSet presAssocID="{94EFC9B4-9296-4772-9AFD-1CEEB6173656}" presName="compNode" presStyleCnt="0"/>
      <dgm:spPr/>
    </dgm:pt>
    <dgm:pt modelId="{3674E040-D542-4F4D-BA7C-7E73D3CA3A4D}" type="pres">
      <dgm:prSet presAssocID="{94EFC9B4-9296-4772-9AFD-1CEEB6173656}" presName="bgRect" presStyleLbl="bgShp" presStyleIdx="2" presStyleCnt="3"/>
      <dgm:spPr/>
    </dgm:pt>
    <dgm:pt modelId="{5221AB3E-9FEA-4487-9662-D385C6DFB70A}" type="pres">
      <dgm:prSet presAssocID="{94EFC9B4-9296-4772-9AFD-1CEEB6173656}"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dgm:spPr>
      <dgm:extLst>
        <a:ext uri="{E40237B7-FDA0-4F09-8148-C483321AD2D9}">
          <dgm14:cNvPr xmlns:dgm14="http://schemas.microsoft.com/office/drawing/2010/diagram" id="0" name="" descr="Group"/>
        </a:ext>
      </dgm:extLst>
    </dgm:pt>
    <dgm:pt modelId="{DCA1637B-6E4C-4AFA-98D5-7A0FE2BE2621}" type="pres">
      <dgm:prSet presAssocID="{94EFC9B4-9296-4772-9AFD-1CEEB6173656}" presName="spaceRect" presStyleCnt="0"/>
      <dgm:spPr/>
    </dgm:pt>
    <dgm:pt modelId="{E5E0B6E2-4A72-4792-B272-07B598402A65}" type="pres">
      <dgm:prSet presAssocID="{94EFC9B4-9296-4772-9AFD-1CEEB6173656}" presName="parTx" presStyleLbl="revTx" presStyleIdx="2" presStyleCnt="3">
        <dgm:presLayoutVars>
          <dgm:chMax val="0"/>
          <dgm:chPref val="0"/>
        </dgm:presLayoutVars>
      </dgm:prSet>
      <dgm:spPr/>
    </dgm:pt>
  </dgm:ptLst>
  <dgm:cxnLst>
    <dgm:cxn modelId="{BFB0E105-4A08-443B-817A-39F9D82D276B}" type="presOf" srcId="{94EFC9B4-9296-4772-9AFD-1CEEB6173656}" destId="{E5E0B6E2-4A72-4792-B272-07B598402A65}" srcOrd="0" destOrd="0" presId="urn:microsoft.com/office/officeart/2018/2/layout/IconVerticalSolidList"/>
    <dgm:cxn modelId="{0A804411-786A-47FB-980B-059B554DB2EE}" srcId="{2347133F-391E-427D-ABC6-9A3EFF9803A0}" destId="{94EFC9B4-9296-4772-9AFD-1CEEB6173656}" srcOrd="2" destOrd="0" parTransId="{3B974DF0-383F-4DA6-B191-D0FCF3247905}" sibTransId="{A722A50D-7B7A-479B-B21E-E763A573AAA3}"/>
    <dgm:cxn modelId="{77E24012-341A-4AFE-A77B-BE7C909C8F58}" srcId="{2347133F-391E-427D-ABC6-9A3EFF9803A0}" destId="{D6740ECA-8453-4E90-98D1-331DB8C00986}" srcOrd="0" destOrd="0" parTransId="{470C697A-409B-46F5-99D8-6B78749FD8EA}" sibTransId="{BB56F029-A729-4748-9873-991C4F6C2AC8}"/>
    <dgm:cxn modelId="{13573737-1305-487C-B1DF-8CC7B27E585D}" type="presOf" srcId="{D6740ECA-8453-4E90-98D1-331DB8C00986}" destId="{2DE17222-FACB-4813-B847-8EA4E5ACA7F6}" srcOrd="0" destOrd="0" presId="urn:microsoft.com/office/officeart/2018/2/layout/IconVerticalSolidList"/>
    <dgm:cxn modelId="{785B2B5A-3242-44AF-8F74-D8CFF4E4EA01}" type="presOf" srcId="{2347133F-391E-427D-ABC6-9A3EFF9803A0}" destId="{0E9E610D-D113-4015-A73A-AA4E78D99E38}" srcOrd="0" destOrd="0" presId="urn:microsoft.com/office/officeart/2018/2/layout/IconVerticalSolidList"/>
    <dgm:cxn modelId="{F8776CAA-EEE0-4323-BA7A-AFD055992875}" srcId="{2347133F-391E-427D-ABC6-9A3EFF9803A0}" destId="{8018B27C-59CC-42A7-9214-BB91858542C4}" srcOrd="1" destOrd="0" parTransId="{FB23F030-B163-41D3-B2D1-7F01B39A6EBE}" sibTransId="{8969B9CE-5742-462C-8958-7C56882B94F1}"/>
    <dgm:cxn modelId="{F175E9CB-5811-42FC-AE26-36B3AA2E3CE7}" type="presOf" srcId="{8018B27C-59CC-42A7-9214-BB91858542C4}" destId="{074128A2-9AAF-435E-9A2F-03735AC5D412}" srcOrd="0" destOrd="0" presId="urn:microsoft.com/office/officeart/2018/2/layout/IconVerticalSolidList"/>
    <dgm:cxn modelId="{D2851501-74DE-498D-A8B0-BEFA10E4230E}" type="presParOf" srcId="{0E9E610D-D113-4015-A73A-AA4E78D99E38}" destId="{4DFE8AE6-F370-4D00-A0F8-48F2A01AFC1C}" srcOrd="0" destOrd="0" presId="urn:microsoft.com/office/officeart/2018/2/layout/IconVerticalSolidList"/>
    <dgm:cxn modelId="{A8C55E7A-05DF-414C-8A64-5AA80866E28A}" type="presParOf" srcId="{4DFE8AE6-F370-4D00-A0F8-48F2A01AFC1C}" destId="{EFC0A577-701B-4BEE-B641-CBD7D5C888E6}" srcOrd="0" destOrd="0" presId="urn:microsoft.com/office/officeart/2018/2/layout/IconVerticalSolidList"/>
    <dgm:cxn modelId="{D8CAE4E6-5FBD-4A0D-9273-4DAF6FC75DFE}" type="presParOf" srcId="{4DFE8AE6-F370-4D00-A0F8-48F2A01AFC1C}" destId="{DA15443E-1574-438A-8A52-800D1A9B9E8E}" srcOrd="1" destOrd="0" presId="urn:microsoft.com/office/officeart/2018/2/layout/IconVerticalSolidList"/>
    <dgm:cxn modelId="{F82F2CDF-08D6-4347-9BFE-C7D8B0BCA702}" type="presParOf" srcId="{4DFE8AE6-F370-4D00-A0F8-48F2A01AFC1C}" destId="{09EE7221-52E8-4C92-9D0F-71004A9466CA}" srcOrd="2" destOrd="0" presId="urn:microsoft.com/office/officeart/2018/2/layout/IconVerticalSolidList"/>
    <dgm:cxn modelId="{65D0D5D1-4569-4759-91F3-EC23335C1C34}" type="presParOf" srcId="{4DFE8AE6-F370-4D00-A0F8-48F2A01AFC1C}" destId="{2DE17222-FACB-4813-B847-8EA4E5ACA7F6}" srcOrd="3" destOrd="0" presId="urn:microsoft.com/office/officeart/2018/2/layout/IconVerticalSolidList"/>
    <dgm:cxn modelId="{7350BE95-6E57-412F-AD38-7822943EFAC7}" type="presParOf" srcId="{0E9E610D-D113-4015-A73A-AA4E78D99E38}" destId="{BDA1E72E-C3CC-418D-9EBC-CA1760BFF6B0}" srcOrd="1" destOrd="0" presId="urn:microsoft.com/office/officeart/2018/2/layout/IconVerticalSolidList"/>
    <dgm:cxn modelId="{D92BD0BB-CA3D-4F6E-9902-6C3DFDEAE8C1}" type="presParOf" srcId="{0E9E610D-D113-4015-A73A-AA4E78D99E38}" destId="{77D08DF2-FC5D-4B4D-B9F7-7A468AC25C2D}" srcOrd="2" destOrd="0" presId="urn:microsoft.com/office/officeart/2018/2/layout/IconVerticalSolidList"/>
    <dgm:cxn modelId="{6D5FDAA6-4F49-4FEA-945F-DA96ABF8B734}" type="presParOf" srcId="{77D08DF2-FC5D-4B4D-B9F7-7A468AC25C2D}" destId="{DFD99DE5-B55B-448A-B9B3-9C8405FD1463}" srcOrd="0" destOrd="0" presId="urn:microsoft.com/office/officeart/2018/2/layout/IconVerticalSolidList"/>
    <dgm:cxn modelId="{E0C4A0D6-F9F1-4D4B-A842-16732C3CE6C9}" type="presParOf" srcId="{77D08DF2-FC5D-4B4D-B9F7-7A468AC25C2D}" destId="{F987F377-4B62-4F46-9BBB-4590B0738244}" srcOrd="1" destOrd="0" presId="urn:microsoft.com/office/officeart/2018/2/layout/IconVerticalSolidList"/>
    <dgm:cxn modelId="{6105DF06-7EF4-4E22-A371-6CD1F876E9D0}" type="presParOf" srcId="{77D08DF2-FC5D-4B4D-B9F7-7A468AC25C2D}" destId="{59B636D7-A92B-42FB-B4B4-0DB0CD5699D2}" srcOrd="2" destOrd="0" presId="urn:microsoft.com/office/officeart/2018/2/layout/IconVerticalSolidList"/>
    <dgm:cxn modelId="{417C8A9B-C6CF-42A1-BE5D-AD965AF6319C}" type="presParOf" srcId="{77D08DF2-FC5D-4B4D-B9F7-7A468AC25C2D}" destId="{074128A2-9AAF-435E-9A2F-03735AC5D412}" srcOrd="3" destOrd="0" presId="urn:microsoft.com/office/officeart/2018/2/layout/IconVerticalSolidList"/>
    <dgm:cxn modelId="{A15E457A-224E-4BA1-ABE2-6E039D49BE4E}" type="presParOf" srcId="{0E9E610D-D113-4015-A73A-AA4E78D99E38}" destId="{B723B309-1FE7-4103-8FFB-1DCF03A8823A}" srcOrd="3" destOrd="0" presId="urn:microsoft.com/office/officeart/2018/2/layout/IconVerticalSolidList"/>
    <dgm:cxn modelId="{895987D4-0078-427A-A4EB-5C8A2D73EFFA}" type="presParOf" srcId="{0E9E610D-D113-4015-A73A-AA4E78D99E38}" destId="{BBE149CF-AD3D-4EC0-A6AE-B98B6F6F08D1}" srcOrd="4" destOrd="0" presId="urn:microsoft.com/office/officeart/2018/2/layout/IconVerticalSolidList"/>
    <dgm:cxn modelId="{492F7B27-24DD-47E5-8775-33D5ED1E870F}" type="presParOf" srcId="{BBE149CF-AD3D-4EC0-A6AE-B98B6F6F08D1}" destId="{3674E040-D542-4F4D-BA7C-7E73D3CA3A4D}" srcOrd="0" destOrd="0" presId="urn:microsoft.com/office/officeart/2018/2/layout/IconVerticalSolidList"/>
    <dgm:cxn modelId="{82104F12-C40D-4748-A9B8-0C6DBD0507AA}" type="presParOf" srcId="{BBE149CF-AD3D-4EC0-A6AE-B98B6F6F08D1}" destId="{5221AB3E-9FEA-4487-9662-D385C6DFB70A}" srcOrd="1" destOrd="0" presId="urn:microsoft.com/office/officeart/2018/2/layout/IconVerticalSolidList"/>
    <dgm:cxn modelId="{1BB48CA5-CEFF-4EBD-AAD6-1AFFE4A3654F}" type="presParOf" srcId="{BBE149CF-AD3D-4EC0-A6AE-B98B6F6F08D1}" destId="{DCA1637B-6E4C-4AFA-98D5-7A0FE2BE2621}" srcOrd="2" destOrd="0" presId="urn:microsoft.com/office/officeart/2018/2/layout/IconVerticalSolidList"/>
    <dgm:cxn modelId="{7CD1C5A4-69B4-4B81-954F-B4BAB390E402}" type="presParOf" srcId="{BBE149CF-AD3D-4EC0-A6AE-B98B6F6F08D1}" destId="{E5E0B6E2-4A72-4792-B272-07B598402A6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B33B6222-5CC0-45BD-88B1-4DF93972D196}"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4EE1B9A7-0261-4078-9C51-964B17DDA9DE}">
      <dgm:prSet/>
      <dgm:spPr/>
      <dgm:t>
        <a:bodyPr/>
        <a:lstStyle/>
        <a:p>
          <a:pPr>
            <a:lnSpc>
              <a:spcPct val="100000"/>
            </a:lnSpc>
          </a:pPr>
          <a:r>
            <a:rPr lang="en-US" b="0" i="0">
              <a:hlinkClick xmlns:r="http://schemas.openxmlformats.org/officeDocument/2006/relationships" r:id="rId1"/>
            </a:rPr>
            <a:t>https://www.irs.gov/retirement-plans/tax-exempt-and-government-entities-resources-for-small-entities-and-self-employed</a:t>
          </a:r>
          <a:endParaRPr lang="en-US"/>
        </a:p>
      </dgm:t>
    </dgm:pt>
    <dgm:pt modelId="{01B91E9D-83D5-4DA4-828C-3EC507BF2969}" type="parTrans" cxnId="{E1B71615-D5CB-4C93-A90C-6E4F6D7D75E9}">
      <dgm:prSet/>
      <dgm:spPr/>
      <dgm:t>
        <a:bodyPr/>
        <a:lstStyle/>
        <a:p>
          <a:endParaRPr lang="en-US"/>
        </a:p>
      </dgm:t>
    </dgm:pt>
    <dgm:pt modelId="{3E48B100-03ED-459E-8D30-E3323EAFFBA4}" type="sibTrans" cxnId="{E1B71615-D5CB-4C93-A90C-6E4F6D7D75E9}">
      <dgm:prSet/>
      <dgm:spPr/>
      <dgm:t>
        <a:bodyPr/>
        <a:lstStyle/>
        <a:p>
          <a:endParaRPr lang="en-US"/>
        </a:p>
      </dgm:t>
    </dgm:pt>
    <dgm:pt modelId="{17698808-017E-4E46-A670-6585E1E5F473}">
      <dgm:prSet/>
      <dgm:spPr/>
      <dgm:t>
        <a:bodyPr/>
        <a:lstStyle/>
        <a:p>
          <a:pPr>
            <a:lnSpc>
              <a:spcPct val="100000"/>
            </a:lnSpc>
          </a:pPr>
          <a:r>
            <a:rPr lang="en-US" b="0" i="0"/>
            <a:t>Tax information for governments, non-profits, employee plans, tax-exempt bonds, etc.</a:t>
          </a:r>
          <a:endParaRPr lang="en-US"/>
        </a:p>
      </dgm:t>
    </dgm:pt>
    <dgm:pt modelId="{22373C80-B626-42DE-BB55-04298C32CD20}" type="parTrans" cxnId="{DD55CA8E-CE7D-423E-8AD2-FB2E8BD89450}">
      <dgm:prSet/>
      <dgm:spPr/>
      <dgm:t>
        <a:bodyPr/>
        <a:lstStyle/>
        <a:p>
          <a:endParaRPr lang="en-US"/>
        </a:p>
      </dgm:t>
    </dgm:pt>
    <dgm:pt modelId="{1E433458-FE05-4DCA-9322-B6A45F9EC544}" type="sibTrans" cxnId="{DD55CA8E-CE7D-423E-8AD2-FB2E8BD89450}">
      <dgm:prSet/>
      <dgm:spPr/>
      <dgm:t>
        <a:bodyPr/>
        <a:lstStyle/>
        <a:p>
          <a:endParaRPr lang="en-US"/>
        </a:p>
      </dgm:t>
    </dgm:pt>
    <dgm:pt modelId="{4C9FE7EA-AAF0-4E03-A6CF-0B52781F8604}" type="pres">
      <dgm:prSet presAssocID="{B33B6222-5CC0-45BD-88B1-4DF93972D196}" presName="root" presStyleCnt="0">
        <dgm:presLayoutVars>
          <dgm:dir/>
          <dgm:resizeHandles val="exact"/>
        </dgm:presLayoutVars>
      </dgm:prSet>
      <dgm:spPr/>
    </dgm:pt>
    <dgm:pt modelId="{3D9EB2B0-BD06-4C7F-8E9B-1F9DF513936C}" type="pres">
      <dgm:prSet presAssocID="{4EE1B9A7-0261-4078-9C51-964B17DDA9DE}" presName="compNode" presStyleCnt="0"/>
      <dgm:spPr/>
    </dgm:pt>
    <dgm:pt modelId="{E7895FC1-ED7E-499E-80D4-5B2AB5C77B1E}" type="pres">
      <dgm:prSet presAssocID="{4EE1B9A7-0261-4078-9C51-964B17DDA9DE}" presName="bgRect" presStyleLbl="bgShp" presStyleIdx="0" presStyleCnt="2"/>
      <dgm:spPr/>
    </dgm:pt>
    <dgm:pt modelId="{0D928256-C126-4A0E-9FBC-79FDB73EC571}" type="pres">
      <dgm:prSet presAssocID="{4EE1B9A7-0261-4078-9C51-964B17DDA9DE}" presName="iconRect" presStyleLbl="node1"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dgm:spPr>
      <dgm:extLst>
        <a:ext uri="{E40237B7-FDA0-4F09-8148-C483321AD2D9}">
          <dgm14:cNvPr xmlns:dgm14="http://schemas.microsoft.com/office/drawing/2010/diagram" id="0" name="" descr="Earth Globe Americas"/>
        </a:ext>
      </dgm:extLst>
    </dgm:pt>
    <dgm:pt modelId="{F4F32EB4-58DD-43AD-9188-42DF27EC64B7}" type="pres">
      <dgm:prSet presAssocID="{4EE1B9A7-0261-4078-9C51-964B17DDA9DE}" presName="spaceRect" presStyleCnt="0"/>
      <dgm:spPr/>
    </dgm:pt>
    <dgm:pt modelId="{3A4B0489-3102-4E19-8E47-5F4DCC6400F2}" type="pres">
      <dgm:prSet presAssocID="{4EE1B9A7-0261-4078-9C51-964B17DDA9DE}" presName="parTx" presStyleLbl="revTx" presStyleIdx="0" presStyleCnt="2">
        <dgm:presLayoutVars>
          <dgm:chMax val="0"/>
          <dgm:chPref val="0"/>
        </dgm:presLayoutVars>
      </dgm:prSet>
      <dgm:spPr/>
    </dgm:pt>
    <dgm:pt modelId="{DA444F10-DADB-43E0-A151-593B155FD0C8}" type="pres">
      <dgm:prSet presAssocID="{3E48B100-03ED-459E-8D30-E3323EAFFBA4}" presName="sibTrans" presStyleCnt="0"/>
      <dgm:spPr/>
    </dgm:pt>
    <dgm:pt modelId="{BE31CE10-8ACD-47E6-ADFA-D78874506D51}" type="pres">
      <dgm:prSet presAssocID="{17698808-017E-4E46-A670-6585E1E5F473}" presName="compNode" presStyleCnt="0"/>
      <dgm:spPr/>
    </dgm:pt>
    <dgm:pt modelId="{A244C584-90CB-4D71-A1F4-321580644C5C}" type="pres">
      <dgm:prSet presAssocID="{17698808-017E-4E46-A670-6585E1E5F473}" presName="bgRect" presStyleLbl="bgShp" presStyleIdx="1" presStyleCnt="2"/>
      <dgm:spPr/>
    </dgm:pt>
    <dgm:pt modelId="{07F15AC1-7D1B-4372-9F4A-C1BE22A29BDE}" type="pres">
      <dgm:prSet presAssocID="{17698808-017E-4E46-A670-6585E1E5F473}" presName="iconRect" presStyleLbl="node1" presStyleIdx="1" presStyleCnt="2"/>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dgm:spPr>
      <dgm:extLst>
        <a:ext uri="{E40237B7-FDA0-4F09-8148-C483321AD2D9}">
          <dgm14:cNvPr xmlns:dgm14="http://schemas.microsoft.com/office/drawing/2010/diagram" id="0" name="" descr="Bank"/>
        </a:ext>
      </dgm:extLst>
    </dgm:pt>
    <dgm:pt modelId="{4A6092EA-06AF-4529-BF1A-38EA162C14EC}" type="pres">
      <dgm:prSet presAssocID="{17698808-017E-4E46-A670-6585E1E5F473}" presName="spaceRect" presStyleCnt="0"/>
      <dgm:spPr/>
    </dgm:pt>
    <dgm:pt modelId="{CD99F7AC-5AAB-4581-A407-9910170D1DD5}" type="pres">
      <dgm:prSet presAssocID="{17698808-017E-4E46-A670-6585E1E5F473}" presName="parTx" presStyleLbl="revTx" presStyleIdx="1" presStyleCnt="2">
        <dgm:presLayoutVars>
          <dgm:chMax val="0"/>
          <dgm:chPref val="0"/>
        </dgm:presLayoutVars>
      </dgm:prSet>
      <dgm:spPr/>
    </dgm:pt>
  </dgm:ptLst>
  <dgm:cxnLst>
    <dgm:cxn modelId="{E1B71615-D5CB-4C93-A90C-6E4F6D7D75E9}" srcId="{B33B6222-5CC0-45BD-88B1-4DF93972D196}" destId="{4EE1B9A7-0261-4078-9C51-964B17DDA9DE}" srcOrd="0" destOrd="0" parTransId="{01B91E9D-83D5-4DA4-828C-3EC507BF2969}" sibTransId="{3E48B100-03ED-459E-8D30-E3323EAFFBA4}"/>
    <dgm:cxn modelId="{DD55CA8E-CE7D-423E-8AD2-FB2E8BD89450}" srcId="{B33B6222-5CC0-45BD-88B1-4DF93972D196}" destId="{17698808-017E-4E46-A670-6585E1E5F473}" srcOrd="1" destOrd="0" parTransId="{22373C80-B626-42DE-BB55-04298C32CD20}" sibTransId="{1E433458-FE05-4DCA-9322-B6A45F9EC544}"/>
    <dgm:cxn modelId="{C4AA10A7-48EF-4599-A93E-9BBEDE4BDC94}" type="presOf" srcId="{4EE1B9A7-0261-4078-9C51-964B17DDA9DE}" destId="{3A4B0489-3102-4E19-8E47-5F4DCC6400F2}" srcOrd="0" destOrd="0" presId="urn:microsoft.com/office/officeart/2018/2/layout/IconVerticalSolidList"/>
    <dgm:cxn modelId="{BDB431CA-EF39-4204-B938-B05B5B779015}" type="presOf" srcId="{B33B6222-5CC0-45BD-88B1-4DF93972D196}" destId="{4C9FE7EA-AAF0-4E03-A6CF-0B52781F8604}" srcOrd="0" destOrd="0" presId="urn:microsoft.com/office/officeart/2018/2/layout/IconVerticalSolidList"/>
    <dgm:cxn modelId="{F6D3D6E7-CA6E-4DC8-871F-347FD0D75D87}" type="presOf" srcId="{17698808-017E-4E46-A670-6585E1E5F473}" destId="{CD99F7AC-5AAB-4581-A407-9910170D1DD5}" srcOrd="0" destOrd="0" presId="urn:microsoft.com/office/officeart/2018/2/layout/IconVerticalSolidList"/>
    <dgm:cxn modelId="{D37DE875-1EA9-462A-A6C7-9CB689C9BADD}" type="presParOf" srcId="{4C9FE7EA-AAF0-4E03-A6CF-0B52781F8604}" destId="{3D9EB2B0-BD06-4C7F-8E9B-1F9DF513936C}" srcOrd="0" destOrd="0" presId="urn:microsoft.com/office/officeart/2018/2/layout/IconVerticalSolidList"/>
    <dgm:cxn modelId="{B5F97A24-CC46-4DE6-A3ED-FF26A6932973}" type="presParOf" srcId="{3D9EB2B0-BD06-4C7F-8E9B-1F9DF513936C}" destId="{E7895FC1-ED7E-499E-80D4-5B2AB5C77B1E}" srcOrd="0" destOrd="0" presId="urn:microsoft.com/office/officeart/2018/2/layout/IconVerticalSolidList"/>
    <dgm:cxn modelId="{8A98163A-5B7C-4FDA-9A61-8749FBAB88D2}" type="presParOf" srcId="{3D9EB2B0-BD06-4C7F-8E9B-1F9DF513936C}" destId="{0D928256-C126-4A0E-9FBC-79FDB73EC571}" srcOrd="1" destOrd="0" presId="urn:microsoft.com/office/officeart/2018/2/layout/IconVerticalSolidList"/>
    <dgm:cxn modelId="{8DD05FBB-D72E-41B4-91A0-03DE9DFB7F13}" type="presParOf" srcId="{3D9EB2B0-BD06-4C7F-8E9B-1F9DF513936C}" destId="{F4F32EB4-58DD-43AD-9188-42DF27EC64B7}" srcOrd="2" destOrd="0" presId="urn:microsoft.com/office/officeart/2018/2/layout/IconVerticalSolidList"/>
    <dgm:cxn modelId="{4E30AD52-9971-49CF-BE69-3FD745E1E827}" type="presParOf" srcId="{3D9EB2B0-BD06-4C7F-8E9B-1F9DF513936C}" destId="{3A4B0489-3102-4E19-8E47-5F4DCC6400F2}" srcOrd="3" destOrd="0" presId="urn:microsoft.com/office/officeart/2018/2/layout/IconVerticalSolidList"/>
    <dgm:cxn modelId="{9FADC641-A217-4D95-A987-817604E33008}" type="presParOf" srcId="{4C9FE7EA-AAF0-4E03-A6CF-0B52781F8604}" destId="{DA444F10-DADB-43E0-A151-593B155FD0C8}" srcOrd="1" destOrd="0" presId="urn:microsoft.com/office/officeart/2018/2/layout/IconVerticalSolidList"/>
    <dgm:cxn modelId="{78AD722F-1E6E-421A-B4C2-6E4C316D563E}" type="presParOf" srcId="{4C9FE7EA-AAF0-4E03-A6CF-0B52781F8604}" destId="{BE31CE10-8ACD-47E6-ADFA-D78874506D51}" srcOrd="2" destOrd="0" presId="urn:microsoft.com/office/officeart/2018/2/layout/IconVerticalSolidList"/>
    <dgm:cxn modelId="{87D47D78-B32F-41A5-BFC9-BD96CE12A208}" type="presParOf" srcId="{BE31CE10-8ACD-47E6-ADFA-D78874506D51}" destId="{A244C584-90CB-4D71-A1F4-321580644C5C}" srcOrd="0" destOrd="0" presId="urn:microsoft.com/office/officeart/2018/2/layout/IconVerticalSolidList"/>
    <dgm:cxn modelId="{F804537B-8424-49A1-96EA-5C561E708EC2}" type="presParOf" srcId="{BE31CE10-8ACD-47E6-ADFA-D78874506D51}" destId="{07F15AC1-7D1B-4372-9F4A-C1BE22A29BDE}" srcOrd="1" destOrd="0" presId="urn:microsoft.com/office/officeart/2018/2/layout/IconVerticalSolidList"/>
    <dgm:cxn modelId="{A80AB641-3CB4-4D4A-979C-CE9B32F75150}" type="presParOf" srcId="{BE31CE10-8ACD-47E6-ADFA-D78874506D51}" destId="{4A6092EA-06AF-4529-BF1A-38EA162C14EC}" srcOrd="2" destOrd="0" presId="urn:microsoft.com/office/officeart/2018/2/layout/IconVerticalSolidList"/>
    <dgm:cxn modelId="{C0826B50-40CE-4106-B6D6-107A4FBA20E0}" type="presParOf" srcId="{BE31CE10-8ACD-47E6-ADFA-D78874506D51}" destId="{CD99F7AC-5AAB-4581-A407-9910170D1DD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406B20C-B3FC-4306-9DFC-F1E2C85DBB0C}"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A4AA7961-359C-423B-9D40-4F3AD9790D46}">
      <dgm:prSet/>
      <dgm:spPr/>
      <dgm:t>
        <a:bodyPr/>
        <a:lstStyle/>
        <a:p>
          <a:r>
            <a:rPr lang="en-US"/>
            <a:t>Investors</a:t>
          </a:r>
        </a:p>
      </dgm:t>
    </dgm:pt>
    <dgm:pt modelId="{79356701-EF8F-47F3-A065-B8D585FEA83E}" type="parTrans" cxnId="{5AD79F0C-2A67-4725-AF1A-49F26147833E}">
      <dgm:prSet/>
      <dgm:spPr/>
      <dgm:t>
        <a:bodyPr/>
        <a:lstStyle/>
        <a:p>
          <a:endParaRPr lang="en-US"/>
        </a:p>
      </dgm:t>
    </dgm:pt>
    <dgm:pt modelId="{0241A871-09A4-463D-A6BB-E07B6FD73301}" type="sibTrans" cxnId="{5AD79F0C-2A67-4725-AF1A-49F26147833E}">
      <dgm:prSet/>
      <dgm:spPr/>
      <dgm:t>
        <a:bodyPr/>
        <a:lstStyle/>
        <a:p>
          <a:endParaRPr lang="en-US"/>
        </a:p>
      </dgm:t>
    </dgm:pt>
    <dgm:pt modelId="{6433B0E3-2680-4A6A-8C8A-846CA627EEDB}">
      <dgm:prSet/>
      <dgm:spPr/>
      <dgm:t>
        <a:bodyPr/>
        <a:lstStyle/>
        <a:p>
          <a:r>
            <a:rPr lang="en-US"/>
            <a:t>Creditors</a:t>
          </a:r>
        </a:p>
      </dgm:t>
    </dgm:pt>
    <dgm:pt modelId="{AF849448-2493-42F8-9042-1EA75B1CC27B}" type="parTrans" cxnId="{ABF7751F-01AB-4A26-9394-351DD678B25B}">
      <dgm:prSet/>
      <dgm:spPr/>
      <dgm:t>
        <a:bodyPr/>
        <a:lstStyle/>
        <a:p>
          <a:endParaRPr lang="en-US"/>
        </a:p>
      </dgm:t>
    </dgm:pt>
    <dgm:pt modelId="{C650518A-997B-47F7-BAAD-6BC2C9705B75}" type="sibTrans" cxnId="{ABF7751F-01AB-4A26-9394-351DD678B25B}">
      <dgm:prSet/>
      <dgm:spPr/>
      <dgm:t>
        <a:bodyPr/>
        <a:lstStyle/>
        <a:p>
          <a:endParaRPr lang="en-US"/>
        </a:p>
      </dgm:t>
    </dgm:pt>
    <dgm:pt modelId="{78305155-3F21-45C2-975D-EFBA827416DA}">
      <dgm:prSet/>
      <dgm:spPr/>
      <dgm:t>
        <a:bodyPr/>
        <a:lstStyle/>
        <a:p>
          <a:r>
            <a:rPr lang="en-US"/>
            <a:t>Crowdsourcing</a:t>
          </a:r>
        </a:p>
      </dgm:t>
    </dgm:pt>
    <dgm:pt modelId="{E3D79C84-8EF7-4D8A-9C1F-97473D48ED0C}" type="parTrans" cxnId="{E833A959-279A-4848-885E-AF281E5DB99C}">
      <dgm:prSet/>
      <dgm:spPr/>
      <dgm:t>
        <a:bodyPr/>
        <a:lstStyle/>
        <a:p>
          <a:endParaRPr lang="en-US"/>
        </a:p>
      </dgm:t>
    </dgm:pt>
    <dgm:pt modelId="{EA4F1973-F6FE-4E1E-BCAA-FD775E962088}" type="sibTrans" cxnId="{E833A959-279A-4848-885E-AF281E5DB99C}">
      <dgm:prSet/>
      <dgm:spPr/>
      <dgm:t>
        <a:bodyPr/>
        <a:lstStyle/>
        <a:p>
          <a:endParaRPr lang="en-US"/>
        </a:p>
      </dgm:t>
    </dgm:pt>
    <dgm:pt modelId="{C58BE0BF-3B1C-4CC0-8140-D7EDF5621B50}" type="pres">
      <dgm:prSet presAssocID="{8406B20C-B3FC-4306-9DFC-F1E2C85DBB0C}" presName="hierChild1" presStyleCnt="0">
        <dgm:presLayoutVars>
          <dgm:chPref val="1"/>
          <dgm:dir/>
          <dgm:animOne val="branch"/>
          <dgm:animLvl val="lvl"/>
          <dgm:resizeHandles/>
        </dgm:presLayoutVars>
      </dgm:prSet>
      <dgm:spPr/>
    </dgm:pt>
    <dgm:pt modelId="{2778C367-51B5-4971-AFC6-DA1EAAFD9539}" type="pres">
      <dgm:prSet presAssocID="{A4AA7961-359C-423B-9D40-4F3AD9790D46}" presName="hierRoot1" presStyleCnt="0"/>
      <dgm:spPr/>
    </dgm:pt>
    <dgm:pt modelId="{5E45D428-8FE8-4F55-9C62-9DF575B80D6C}" type="pres">
      <dgm:prSet presAssocID="{A4AA7961-359C-423B-9D40-4F3AD9790D46}" presName="composite" presStyleCnt="0"/>
      <dgm:spPr/>
    </dgm:pt>
    <dgm:pt modelId="{01313D49-F2C4-47D2-8FEA-217F33B567B1}" type="pres">
      <dgm:prSet presAssocID="{A4AA7961-359C-423B-9D40-4F3AD9790D46}" presName="background" presStyleLbl="node0" presStyleIdx="0" presStyleCnt="3"/>
      <dgm:spPr/>
    </dgm:pt>
    <dgm:pt modelId="{F0E744EB-441C-4EF1-AB0D-16048DEC08B9}" type="pres">
      <dgm:prSet presAssocID="{A4AA7961-359C-423B-9D40-4F3AD9790D46}" presName="text" presStyleLbl="fgAcc0" presStyleIdx="0" presStyleCnt="3">
        <dgm:presLayoutVars>
          <dgm:chPref val="3"/>
        </dgm:presLayoutVars>
      </dgm:prSet>
      <dgm:spPr/>
    </dgm:pt>
    <dgm:pt modelId="{784BF4D5-B6BB-41CA-8A4C-6BD1FB3A2CDD}" type="pres">
      <dgm:prSet presAssocID="{A4AA7961-359C-423B-9D40-4F3AD9790D46}" presName="hierChild2" presStyleCnt="0"/>
      <dgm:spPr/>
    </dgm:pt>
    <dgm:pt modelId="{934C5244-01E7-48E1-B943-2A2E8F55ECFF}" type="pres">
      <dgm:prSet presAssocID="{6433B0E3-2680-4A6A-8C8A-846CA627EEDB}" presName="hierRoot1" presStyleCnt="0"/>
      <dgm:spPr/>
    </dgm:pt>
    <dgm:pt modelId="{157E86AD-FC00-498C-9D9B-2C40D732B6EE}" type="pres">
      <dgm:prSet presAssocID="{6433B0E3-2680-4A6A-8C8A-846CA627EEDB}" presName="composite" presStyleCnt="0"/>
      <dgm:spPr/>
    </dgm:pt>
    <dgm:pt modelId="{58911A6A-D6A6-41C7-B9F4-2E789994E517}" type="pres">
      <dgm:prSet presAssocID="{6433B0E3-2680-4A6A-8C8A-846CA627EEDB}" presName="background" presStyleLbl="node0" presStyleIdx="1" presStyleCnt="3"/>
      <dgm:spPr/>
    </dgm:pt>
    <dgm:pt modelId="{1E7BE1FB-9BE0-4F80-8CC4-49F2427C0BE9}" type="pres">
      <dgm:prSet presAssocID="{6433B0E3-2680-4A6A-8C8A-846CA627EEDB}" presName="text" presStyleLbl="fgAcc0" presStyleIdx="1" presStyleCnt="3">
        <dgm:presLayoutVars>
          <dgm:chPref val="3"/>
        </dgm:presLayoutVars>
      </dgm:prSet>
      <dgm:spPr/>
    </dgm:pt>
    <dgm:pt modelId="{F38C7A4B-5786-4008-B7BC-E4DAEE969DCC}" type="pres">
      <dgm:prSet presAssocID="{6433B0E3-2680-4A6A-8C8A-846CA627EEDB}" presName="hierChild2" presStyleCnt="0"/>
      <dgm:spPr/>
    </dgm:pt>
    <dgm:pt modelId="{7DB004F6-A3EB-4CAB-9398-013F52616865}" type="pres">
      <dgm:prSet presAssocID="{78305155-3F21-45C2-975D-EFBA827416DA}" presName="hierRoot1" presStyleCnt="0"/>
      <dgm:spPr/>
    </dgm:pt>
    <dgm:pt modelId="{33C28E49-158E-40D9-9EBD-7C08F444A6F8}" type="pres">
      <dgm:prSet presAssocID="{78305155-3F21-45C2-975D-EFBA827416DA}" presName="composite" presStyleCnt="0"/>
      <dgm:spPr/>
    </dgm:pt>
    <dgm:pt modelId="{7E62F9D6-BDB3-463C-B761-0B952C3CB8DF}" type="pres">
      <dgm:prSet presAssocID="{78305155-3F21-45C2-975D-EFBA827416DA}" presName="background" presStyleLbl="node0" presStyleIdx="2" presStyleCnt="3"/>
      <dgm:spPr/>
    </dgm:pt>
    <dgm:pt modelId="{3C17F317-8E04-4931-8165-3B5DEE99BC0C}" type="pres">
      <dgm:prSet presAssocID="{78305155-3F21-45C2-975D-EFBA827416DA}" presName="text" presStyleLbl="fgAcc0" presStyleIdx="2" presStyleCnt="3">
        <dgm:presLayoutVars>
          <dgm:chPref val="3"/>
        </dgm:presLayoutVars>
      </dgm:prSet>
      <dgm:spPr/>
    </dgm:pt>
    <dgm:pt modelId="{F86C69E8-8699-408C-94E8-716F16F19821}" type="pres">
      <dgm:prSet presAssocID="{78305155-3F21-45C2-975D-EFBA827416DA}" presName="hierChild2" presStyleCnt="0"/>
      <dgm:spPr/>
    </dgm:pt>
  </dgm:ptLst>
  <dgm:cxnLst>
    <dgm:cxn modelId="{F3F6FB06-E178-4A48-80E9-152DDC582935}" type="presOf" srcId="{8406B20C-B3FC-4306-9DFC-F1E2C85DBB0C}" destId="{C58BE0BF-3B1C-4CC0-8140-D7EDF5621B50}" srcOrd="0" destOrd="0" presId="urn:microsoft.com/office/officeart/2005/8/layout/hierarchy1"/>
    <dgm:cxn modelId="{5AD79F0C-2A67-4725-AF1A-49F26147833E}" srcId="{8406B20C-B3FC-4306-9DFC-F1E2C85DBB0C}" destId="{A4AA7961-359C-423B-9D40-4F3AD9790D46}" srcOrd="0" destOrd="0" parTransId="{79356701-EF8F-47F3-A065-B8D585FEA83E}" sibTransId="{0241A871-09A4-463D-A6BB-E07B6FD73301}"/>
    <dgm:cxn modelId="{ABF7751F-01AB-4A26-9394-351DD678B25B}" srcId="{8406B20C-B3FC-4306-9DFC-F1E2C85DBB0C}" destId="{6433B0E3-2680-4A6A-8C8A-846CA627EEDB}" srcOrd="1" destOrd="0" parTransId="{AF849448-2493-42F8-9042-1EA75B1CC27B}" sibTransId="{C650518A-997B-47F7-BAAD-6BC2C9705B75}"/>
    <dgm:cxn modelId="{E833A959-279A-4848-885E-AF281E5DB99C}" srcId="{8406B20C-B3FC-4306-9DFC-F1E2C85DBB0C}" destId="{78305155-3F21-45C2-975D-EFBA827416DA}" srcOrd="2" destOrd="0" parTransId="{E3D79C84-8EF7-4D8A-9C1F-97473D48ED0C}" sibTransId="{EA4F1973-F6FE-4E1E-BCAA-FD775E962088}"/>
    <dgm:cxn modelId="{3D8C339F-A007-4909-9031-5743F5EF3F70}" type="presOf" srcId="{78305155-3F21-45C2-975D-EFBA827416DA}" destId="{3C17F317-8E04-4931-8165-3B5DEE99BC0C}" srcOrd="0" destOrd="0" presId="urn:microsoft.com/office/officeart/2005/8/layout/hierarchy1"/>
    <dgm:cxn modelId="{646E8FB2-F1EF-4E45-89F9-FED60FB03544}" type="presOf" srcId="{A4AA7961-359C-423B-9D40-4F3AD9790D46}" destId="{F0E744EB-441C-4EF1-AB0D-16048DEC08B9}" srcOrd="0" destOrd="0" presId="urn:microsoft.com/office/officeart/2005/8/layout/hierarchy1"/>
    <dgm:cxn modelId="{73AE34DB-E3A5-45B4-9F58-69A05AE115EE}" type="presOf" srcId="{6433B0E3-2680-4A6A-8C8A-846CA627EEDB}" destId="{1E7BE1FB-9BE0-4F80-8CC4-49F2427C0BE9}" srcOrd="0" destOrd="0" presId="urn:microsoft.com/office/officeart/2005/8/layout/hierarchy1"/>
    <dgm:cxn modelId="{B87DFC76-2699-4A68-8F74-3F3B9947A245}" type="presParOf" srcId="{C58BE0BF-3B1C-4CC0-8140-D7EDF5621B50}" destId="{2778C367-51B5-4971-AFC6-DA1EAAFD9539}" srcOrd="0" destOrd="0" presId="urn:microsoft.com/office/officeart/2005/8/layout/hierarchy1"/>
    <dgm:cxn modelId="{13AAFBB0-FC48-441D-9359-40D2C5AB028D}" type="presParOf" srcId="{2778C367-51B5-4971-AFC6-DA1EAAFD9539}" destId="{5E45D428-8FE8-4F55-9C62-9DF575B80D6C}" srcOrd="0" destOrd="0" presId="urn:microsoft.com/office/officeart/2005/8/layout/hierarchy1"/>
    <dgm:cxn modelId="{0B0E0F08-F884-44A2-A48C-0C72CB8E41DE}" type="presParOf" srcId="{5E45D428-8FE8-4F55-9C62-9DF575B80D6C}" destId="{01313D49-F2C4-47D2-8FEA-217F33B567B1}" srcOrd="0" destOrd="0" presId="urn:microsoft.com/office/officeart/2005/8/layout/hierarchy1"/>
    <dgm:cxn modelId="{5EBBD60C-AA8E-424D-B5BA-3271C0D5CEBB}" type="presParOf" srcId="{5E45D428-8FE8-4F55-9C62-9DF575B80D6C}" destId="{F0E744EB-441C-4EF1-AB0D-16048DEC08B9}" srcOrd="1" destOrd="0" presId="urn:microsoft.com/office/officeart/2005/8/layout/hierarchy1"/>
    <dgm:cxn modelId="{83189332-8CD3-45A3-850F-8E0D139F6B72}" type="presParOf" srcId="{2778C367-51B5-4971-AFC6-DA1EAAFD9539}" destId="{784BF4D5-B6BB-41CA-8A4C-6BD1FB3A2CDD}" srcOrd="1" destOrd="0" presId="urn:microsoft.com/office/officeart/2005/8/layout/hierarchy1"/>
    <dgm:cxn modelId="{81DC97E4-C12B-4B71-A9C9-E386CC2FFA2F}" type="presParOf" srcId="{C58BE0BF-3B1C-4CC0-8140-D7EDF5621B50}" destId="{934C5244-01E7-48E1-B943-2A2E8F55ECFF}" srcOrd="1" destOrd="0" presId="urn:microsoft.com/office/officeart/2005/8/layout/hierarchy1"/>
    <dgm:cxn modelId="{5DA9821D-9367-48C6-A3E0-81456A9EC444}" type="presParOf" srcId="{934C5244-01E7-48E1-B943-2A2E8F55ECFF}" destId="{157E86AD-FC00-498C-9D9B-2C40D732B6EE}" srcOrd="0" destOrd="0" presId="urn:microsoft.com/office/officeart/2005/8/layout/hierarchy1"/>
    <dgm:cxn modelId="{85BD47C3-D3EE-431C-A5C6-A0497219E2AE}" type="presParOf" srcId="{157E86AD-FC00-498C-9D9B-2C40D732B6EE}" destId="{58911A6A-D6A6-41C7-B9F4-2E789994E517}" srcOrd="0" destOrd="0" presId="urn:microsoft.com/office/officeart/2005/8/layout/hierarchy1"/>
    <dgm:cxn modelId="{063D31E1-3059-4385-8C76-FB90A1343390}" type="presParOf" srcId="{157E86AD-FC00-498C-9D9B-2C40D732B6EE}" destId="{1E7BE1FB-9BE0-4F80-8CC4-49F2427C0BE9}" srcOrd="1" destOrd="0" presId="urn:microsoft.com/office/officeart/2005/8/layout/hierarchy1"/>
    <dgm:cxn modelId="{9623E969-AF3C-43DA-8BFF-93427D839F1F}" type="presParOf" srcId="{934C5244-01E7-48E1-B943-2A2E8F55ECFF}" destId="{F38C7A4B-5786-4008-B7BC-E4DAEE969DCC}" srcOrd="1" destOrd="0" presId="urn:microsoft.com/office/officeart/2005/8/layout/hierarchy1"/>
    <dgm:cxn modelId="{948B5912-5C0F-47DC-BA95-A0D1E300B947}" type="presParOf" srcId="{C58BE0BF-3B1C-4CC0-8140-D7EDF5621B50}" destId="{7DB004F6-A3EB-4CAB-9398-013F52616865}" srcOrd="2" destOrd="0" presId="urn:microsoft.com/office/officeart/2005/8/layout/hierarchy1"/>
    <dgm:cxn modelId="{C06817FA-CE58-4BBA-B25A-7ED9F6EAA240}" type="presParOf" srcId="{7DB004F6-A3EB-4CAB-9398-013F52616865}" destId="{33C28E49-158E-40D9-9EBD-7C08F444A6F8}" srcOrd="0" destOrd="0" presId="urn:microsoft.com/office/officeart/2005/8/layout/hierarchy1"/>
    <dgm:cxn modelId="{15BFF446-732A-45BA-8C30-C878B8C37A26}" type="presParOf" srcId="{33C28E49-158E-40D9-9EBD-7C08F444A6F8}" destId="{7E62F9D6-BDB3-463C-B761-0B952C3CB8DF}" srcOrd="0" destOrd="0" presId="urn:microsoft.com/office/officeart/2005/8/layout/hierarchy1"/>
    <dgm:cxn modelId="{A16D6383-6981-4812-85C3-EB4B84A8F58D}" type="presParOf" srcId="{33C28E49-158E-40D9-9EBD-7C08F444A6F8}" destId="{3C17F317-8E04-4931-8165-3B5DEE99BC0C}" srcOrd="1" destOrd="0" presId="urn:microsoft.com/office/officeart/2005/8/layout/hierarchy1"/>
    <dgm:cxn modelId="{65DB50F3-EEC0-4F15-A99F-1A4B0D0F4E9F}" type="presParOf" srcId="{7DB004F6-A3EB-4CAB-9398-013F52616865}" destId="{F86C69E8-8699-408C-94E8-716F16F1982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B0BE58E-A202-4246-9B02-2C4B4128D303}"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D14B0528-95DB-4194-BF90-B6296357F95D}">
      <dgm:prSet/>
      <dgm:spPr/>
      <dgm:t>
        <a:bodyPr/>
        <a:lstStyle/>
        <a:p>
          <a:r>
            <a:rPr lang="en-US" b="0" i="0"/>
            <a:t>Sole Proprietor</a:t>
          </a:r>
          <a:endParaRPr lang="en-US"/>
        </a:p>
      </dgm:t>
    </dgm:pt>
    <dgm:pt modelId="{FB1B8E20-9949-4E06-9960-F71D2324A31E}" type="parTrans" cxnId="{E26B7216-A963-4DDA-961F-69C9ECFE96E0}">
      <dgm:prSet/>
      <dgm:spPr/>
      <dgm:t>
        <a:bodyPr/>
        <a:lstStyle/>
        <a:p>
          <a:endParaRPr lang="en-US"/>
        </a:p>
      </dgm:t>
    </dgm:pt>
    <dgm:pt modelId="{CAB93307-656A-4C9A-8DE3-02F63F3A7798}" type="sibTrans" cxnId="{E26B7216-A963-4DDA-961F-69C9ECFE96E0}">
      <dgm:prSet/>
      <dgm:spPr/>
      <dgm:t>
        <a:bodyPr/>
        <a:lstStyle/>
        <a:p>
          <a:endParaRPr lang="en-US"/>
        </a:p>
      </dgm:t>
    </dgm:pt>
    <dgm:pt modelId="{5B1E98ED-5ACD-4A2C-AE7A-B25C6DA7A0CC}">
      <dgm:prSet/>
      <dgm:spPr/>
      <dgm:t>
        <a:bodyPr/>
        <a:lstStyle/>
        <a:p>
          <a:r>
            <a:rPr lang="en-US" b="0" i="0"/>
            <a:t>Partnership</a:t>
          </a:r>
          <a:endParaRPr lang="en-US"/>
        </a:p>
      </dgm:t>
    </dgm:pt>
    <dgm:pt modelId="{8D845DF5-7968-413D-A8B9-8B224793D8E1}" type="parTrans" cxnId="{6F852FB1-2E93-4575-98B6-6D0BAC6FC72D}">
      <dgm:prSet/>
      <dgm:spPr/>
      <dgm:t>
        <a:bodyPr/>
        <a:lstStyle/>
        <a:p>
          <a:endParaRPr lang="en-US"/>
        </a:p>
      </dgm:t>
    </dgm:pt>
    <dgm:pt modelId="{FC4F1D6B-209D-49CC-AEC2-A0D4943BCF28}" type="sibTrans" cxnId="{6F852FB1-2E93-4575-98B6-6D0BAC6FC72D}">
      <dgm:prSet/>
      <dgm:spPr/>
      <dgm:t>
        <a:bodyPr/>
        <a:lstStyle/>
        <a:p>
          <a:endParaRPr lang="en-US"/>
        </a:p>
      </dgm:t>
    </dgm:pt>
    <dgm:pt modelId="{3ABC5B22-3C9E-480E-8D5B-371AD7D3A235}">
      <dgm:prSet/>
      <dgm:spPr/>
      <dgm:t>
        <a:bodyPr/>
        <a:lstStyle/>
        <a:p>
          <a:r>
            <a:rPr lang="en-US" b="0" i="0"/>
            <a:t>Limited Liability Company</a:t>
          </a:r>
          <a:endParaRPr lang="en-US"/>
        </a:p>
      </dgm:t>
    </dgm:pt>
    <dgm:pt modelId="{1BAC05DD-B8CB-459E-A398-C4A25C31AF44}" type="parTrans" cxnId="{FF3D3EFB-9F17-40CC-8EA5-C9EF6AABB566}">
      <dgm:prSet/>
      <dgm:spPr/>
      <dgm:t>
        <a:bodyPr/>
        <a:lstStyle/>
        <a:p>
          <a:endParaRPr lang="en-US"/>
        </a:p>
      </dgm:t>
    </dgm:pt>
    <dgm:pt modelId="{3F40E3E0-348E-4E1A-AF55-A8A11706CB3A}" type="sibTrans" cxnId="{FF3D3EFB-9F17-40CC-8EA5-C9EF6AABB566}">
      <dgm:prSet/>
      <dgm:spPr/>
      <dgm:t>
        <a:bodyPr/>
        <a:lstStyle/>
        <a:p>
          <a:endParaRPr lang="en-US"/>
        </a:p>
      </dgm:t>
    </dgm:pt>
    <dgm:pt modelId="{44C6512E-7D66-4D28-8D5C-DE7A8CB9B0A6}">
      <dgm:prSet/>
      <dgm:spPr/>
      <dgm:t>
        <a:bodyPr/>
        <a:lstStyle/>
        <a:p>
          <a:r>
            <a:rPr lang="en-US" b="0" i="0"/>
            <a:t>S Corporation</a:t>
          </a:r>
          <a:endParaRPr lang="en-US"/>
        </a:p>
      </dgm:t>
    </dgm:pt>
    <dgm:pt modelId="{78A29B0B-2A02-41DC-9E4D-ABFFF5DA5DC1}" type="parTrans" cxnId="{0A937BA9-975F-43D7-B1D2-129D02FB648B}">
      <dgm:prSet/>
      <dgm:spPr/>
      <dgm:t>
        <a:bodyPr/>
        <a:lstStyle/>
        <a:p>
          <a:endParaRPr lang="en-US"/>
        </a:p>
      </dgm:t>
    </dgm:pt>
    <dgm:pt modelId="{221CF815-7FA8-4D95-ACCB-B02D993120EF}" type="sibTrans" cxnId="{0A937BA9-975F-43D7-B1D2-129D02FB648B}">
      <dgm:prSet/>
      <dgm:spPr/>
      <dgm:t>
        <a:bodyPr/>
        <a:lstStyle/>
        <a:p>
          <a:endParaRPr lang="en-US"/>
        </a:p>
      </dgm:t>
    </dgm:pt>
    <dgm:pt modelId="{C3FAA4FC-0DC4-4257-AEBC-BA59F32C328D}">
      <dgm:prSet/>
      <dgm:spPr/>
      <dgm:t>
        <a:bodyPr/>
        <a:lstStyle/>
        <a:p>
          <a:r>
            <a:rPr lang="en-US" b="0" i="0"/>
            <a:t>C Corporation</a:t>
          </a:r>
          <a:endParaRPr lang="en-US"/>
        </a:p>
      </dgm:t>
    </dgm:pt>
    <dgm:pt modelId="{7FD5137F-62BC-4BF7-B3B1-60AFA51DB59C}" type="parTrans" cxnId="{49F860E3-2E5C-4016-829E-088CCF0BAE9C}">
      <dgm:prSet/>
      <dgm:spPr/>
      <dgm:t>
        <a:bodyPr/>
        <a:lstStyle/>
        <a:p>
          <a:endParaRPr lang="en-US"/>
        </a:p>
      </dgm:t>
    </dgm:pt>
    <dgm:pt modelId="{D36C9E71-B989-4916-B333-0BDE9E140143}" type="sibTrans" cxnId="{49F860E3-2E5C-4016-829E-088CCF0BAE9C}">
      <dgm:prSet/>
      <dgm:spPr/>
      <dgm:t>
        <a:bodyPr/>
        <a:lstStyle/>
        <a:p>
          <a:endParaRPr lang="en-US"/>
        </a:p>
      </dgm:t>
    </dgm:pt>
    <dgm:pt modelId="{D77B66DD-CAC2-4164-9C46-50BC5611EDBC}" type="pres">
      <dgm:prSet presAssocID="{8B0BE58E-A202-4246-9B02-2C4B4128D303}" presName="diagram" presStyleCnt="0">
        <dgm:presLayoutVars>
          <dgm:dir/>
          <dgm:resizeHandles val="exact"/>
        </dgm:presLayoutVars>
      </dgm:prSet>
      <dgm:spPr/>
    </dgm:pt>
    <dgm:pt modelId="{E3B3273D-20A8-41A4-B12B-273898B241E9}" type="pres">
      <dgm:prSet presAssocID="{D14B0528-95DB-4194-BF90-B6296357F95D}" presName="node" presStyleLbl="node1" presStyleIdx="0" presStyleCnt="5">
        <dgm:presLayoutVars>
          <dgm:bulletEnabled val="1"/>
        </dgm:presLayoutVars>
      </dgm:prSet>
      <dgm:spPr/>
    </dgm:pt>
    <dgm:pt modelId="{9880F5BB-9628-4BF8-AF2B-B4E2FDBB9142}" type="pres">
      <dgm:prSet presAssocID="{CAB93307-656A-4C9A-8DE3-02F63F3A7798}" presName="sibTrans" presStyleCnt="0"/>
      <dgm:spPr/>
    </dgm:pt>
    <dgm:pt modelId="{53C1DB34-D80F-45BB-9CC1-7AE81E01DF15}" type="pres">
      <dgm:prSet presAssocID="{5B1E98ED-5ACD-4A2C-AE7A-B25C6DA7A0CC}" presName="node" presStyleLbl="node1" presStyleIdx="1" presStyleCnt="5">
        <dgm:presLayoutVars>
          <dgm:bulletEnabled val="1"/>
        </dgm:presLayoutVars>
      </dgm:prSet>
      <dgm:spPr/>
    </dgm:pt>
    <dgm:pt modelId="{089E88E1-B56B-456C-93E4-C854A038F97A}" type="pres">
      <dgm:prSet presAssocID="{FC4F1D6B-209D-49CC-AEC2-A0D4943BCF28}" presName="sibTrans" presStyleCnt="0"/>
      <dgm:spPr/>
    </dgm:pt>
    <dgm:pt modelId="{4B886273-B91C-40A9-940C-0F8B29EB491E}" type="pres">
      <dgm:prSet presAssocID="{3ABC5B22-3C9E-480E-8D5B-371AD7D3A235}" presName="node" presStyleLbl="node1" presStyleIdx="2" presStyleCnt="5">
        <dgm:presLayoutVars>
          <dgm:bulletEnabled val="1"/>
        </dgm:presLayoutVars>
      </dgm:prSet>
      <dgm:spPr/>
    </dgm:pt>
    <dgm:pt modelId="{C50D44E8-1DAD-4FAC-BC63-F2BFFDD4A10A}" type="pres">
      <dgm:prSet presAssocID="{3F40E3E0-348E-4E1A-AF55-A8A11706CB3A}" presName="sibTrans" presStyleCnt="0"/>
      <dgm:spPr/>
    </dgm:pt>
    <dgm:pt modelId="{5AB549CD-4072-48F7-99FD-957604097B8D}" type="pres">
      <dgm:prSet presAssocID="{44C6512E-7D66-4D28-8D5C-DE7A8CB9B0A6}" presName="node" presStyleLbl="node1" presStyleIdx="3" presStyleCnt="5">
        <dgm:presLayoutVars>
          <dgm:bulletEnabled val="1"/>
        </dgm:presLayoutVars>
      </dgm:prSet>
      <dgm:spPr/>
    </dgm:pt>
    <dgm:pt modelId="{C11A73CC-652E-41B3-B5F4-39C56E83ED58}" type="pres">
      <dgm:prSet presAssocID="{221CF815-7FA8-4D95-ACCB-B02D993120EF}" presName="sibTrans" presStyleCnt="0"/>
      <dgm:spPr/>
    </dgm:pt>
    <dgm:pt modelId="{7B16887F-B419-460A-AB1A-F72F3AB9B4B0}" type="pres">
      <dgm:prSet presAssocID="{C3FAA4FC-0DC4-4257-AEBC-BA59F32C328D}" presName="node" presStyleLbl="node1" presStyleIdx="4" presStyleCnt="5">
        <dgm:presLayoutVars>
          <dgm:bulletEnabled val="1"/>
        </dgm:presLayoutVars>
      </dgm:prSet>
      <dgm:spPr/>
    </dgm:pt>
  </dgm:ptLst>
  <dgm:cxnLst>
    <dgm:cxn modelId="{F547D611-E27F-44BC-B722-8A4BA376264A}" type="presOf" srcId="{C3FAA4FC-0DC4-4257-AEBC-BA59F32C328D}" destId="{7B16887F-B419-460A-AB1A-F72F3AB9B4B0}" srcOrd="0" destOrd="0" presId="urn:microsoft.com/office/officeart/2005/8/layout/default"/>
    <dgm:cxn modelId="{E26B7216-A963-4DDA-961F-69C9ECFE96E0}" srcId="{8B0BE58E-A202-4246-9B02-2C4B4128D303}" destId="{D14B0528-95DB-4194-BF90-B6296357F95D}" srcOrd="0" destOrd="0" parTransId="{FB1B8E20-9949-4E06-9960-F71D2324A31E}" sibTransId="{CAB93307-656A-4C9A-8DE3-02F63F3A7798}"/>
    <dgm:cxn modelId="{E07A0D3D-8581-4BEA-A705-5F1203C8E28B}" type="presOf" srcId="{3ABC5B22-3C9E-480E-8D5B-371AD7D3A235}" destId="{4B886273-B91C-40A9-940C-0F8B29EB491E}" srcOrd="0" destOrd="0" presId="urn:microsoft.com/office/officeart/2005/8/layout/default"/>
    <dgm:cxn modelId="{E0BF765F-DE44-40D5-BD40-CAF54770454A}" type="presOf" srcId="{D14B0528-95DB-4194-BF90-B6296357F95D}" destId="{E3B3273D-20A8-41A4-B12B-273898B241E9}" srcOrd="0" destOrd="0" presId="urn:microsoft.com/office/officeart/2005/8/layout/default"/>
    <dgm:cxn modelId="{168F2089-86D2-45CC-8F95-B0AC8936C10A}" type="presOf" srcId="{44C6512E-7D66-4D28-8D5C-DE7A8CB9B0A6}" destId="{5AB549CD-4072-48F7-99FD-957604097B8D}" srcOrd="0" destOrd="0" presId="urn:microsoft.com/office/officeart/2005/8/layout/default"/>
    <dgm:cxn modelId="{825414A1-2C99-4979-9E6D-181F6BBBD652}" type="presOf" srcId="{5B1E98ED-5ACD-4A2C-AE7A-B25C6DA7A0CC}" destId="{53C1DB34-D80F-45BB-9CC1-7AE81E01DF15}" srcOrd="0" destOrd="0" presId="urn:microsoft.com/office/officeart/2005/8/layout/default"/>
    <dgm:cxn modelId="{0A937BA9-975F-43D7-B1D2-129D02FB648B}" srcId="{8B0BE58E-A202-4246-9B02-2C4B4128D303}" destId="{44C6512E-7D66-4D28-8D5C-DE7A8CB9B0A6}" srcOrd="3" destOrd="0" parTransId="{78A29B0B-2A02-41DC-9E4D-ABFFF5DA5DC1}" sibTransId="{221CF815-7FA8-4D95-ACCB-B02D993120EF}"/>
    <dgm:cxn modelId="{6F852FB1-2E93-4575-98B6-6D0BAC6FC72D}" srcId="{8B0BE58E-A202-4246-9B02-2C4B4128D303}" destId="{5B1E98ED-5ACD-4A2C-AE7A-B25C6DA7A0CC}" srcOrd="1" destOrd="0" parTransId="{8D845DF5-7968-413D-A8B9-8B224793D8E1}" sibTransId="{FC4F1D6B-209D-49CC-AEC2-A0D4943BCF28}"/>
    <dgm:cxn modelId="{49F860E3-2E5C-4016-829E-088CCF0BAE9C}" srcId="{8B0BE58E-A202-4246-9B02-2C4B4128D303}" destId="{C3FAA4FC-0DC4-4257-AEBC-BA59F32C328D}" srcOrd="4" destOrd="0" parTransId="{7FD5137F-62BC-4BF7-B3B1-60AFA51DB59C}" sibTransId="{D36C9E71-B989-4916-B333-0BDE9E140143}"/>
    <dgm:cxn modelId="{FF3D3EFB-9F17-40CC-8EA5-C9EF6AABB566}" srcId="{8B0BE58E-A202-4246-9B02-2C4B4128D303}" destId="{3ABC5B22-3C9E-480E-8D5B-371AD7D3A235}" srcOrd="2" destOrd="0" parTransId="{1BAC05DD-B8CB-459E-A398-C4A25C31AF44}" sibTransId="{3F40E3E0-348E-4E1A-AF55-A8A11706CB3A}"/>
    <dgm:cxn modelId="{D0A599FD-75E4-4952-9B43-73F1C4631CF9}" type="presOf" srcId="{8B0BE58E-A202-4246-9B02-2C4B4128D303}" destId="{D77B66DD-CAC2-4164-9C46-50BC5611EDBC}" srcOrd="0" destOrd="0" presId="urn:microsoft.com/office/officeart/2005/8/layout/default"/>
    <dgm:cxn modelId="{D8F17C0A-B19C-4075-A5D4-E53369F6419B}" type="presParOf" srcId="{D77B66DD-CAC2-4164-9C46-50BC5611EDBC}" destId="{E3B3273D-20A8-41A4-B12B-273898B241E9}" srcOrd="0" destOrd="0" presId="urn:microsoft.com/office/officeart/2005/8/layout/default"/>
    <dgm:cxn modelId="{185B58FD-C93E-4964-9B03-70FC2865F916}" type="presParOf" srcId="{D77B66DD-CAC2-4164-9C46-50BC5611EDBC}" destId="{9880F5BB-9628-4BF8-AF2B-B4E2FDBB9142}" srcOrd="1" destOrd="0" presId="urn:microsoft.com/office/officeart/2005/8/layout/default"/>
    <dgm:cxn modelId="{EBCCAED6-D6F3-4653-BC82-7ACB1D5AC0C1}" type="presParOf" srcId="{D77B66DD-CAC2-4164-9C46-50BC5611EDBC}" destId="{53C1DB34-D80F-45BB-9CC1-7AE81E01DF15}" srcOrd="2" destOrd="0" presId="urn:microsoft.com/office/officeart/2005/8/layout/default"/>
    <dgm:cxn modelId="{9677306A-9D1F-438F-97E9-D505A414A2DD}" type="presParOf" srcId="{D77B66DD-CAC2-4164-9C46-50BC5611EDBC}" destId="{089E88E1-B56B-456C-93E4-C854A038F97A}" srcOrd="3" destOrd="0" presId="urn:microsoft.com/office/officeart/2005/8/layout/default"/>
    <dgm:cxn modelId="{E5472636-5CF5-4958-BA57-B91853DBB312}" type="presParOf" srcId="{D77B66DD-CAC2-4164-9C46-50BC5611EDBC}" destId="{4B886273-B91C-40A9-940C-0F8B29EB491E}" srcOrd="4" destOrd="0" presId="urn:microsoft.com/office/officeart/2005/8/layout/default"/>
    <dgm:cxn modelId="{6F91F51C-F709-45AA-B6B8-AB66AB3DBB3F}" type="presParOf" srcId="{D77B66DD-CAC2-4164-9C46-50BC5611EDBC}" destId="{C50D44E8-1DAD-4FAC-BC63-F2BFFDD4A10A}" srcOrd="5" destOrd="0" presId="urn:microsoft.com/office/officeart/2005/8/layout/default"/>
    <dgm:cxn modelId="{A11AEE1C-4D90-40FA-9FD5-34CF991A3619}" type="presParOf" srcId="{D77B66DD-CAC2-4164-9C46-50BC5611EDBC}" destId="{5AB549CD-4072-48F7-99FD-957604097B8D}" srcOrd="6" destOrd="0" presId="urn:microsoft.com/office/officeart/2005/8/layout/default"/>
    <dgm:cxn modelId="{B91F52F2-1029-4693-A7A6-F92F4187E6D5}" type="presParOf" srcId="{D77B66DD-CAC2-4164-9C46-50BC5611EDBC}" destId="{C11A73CC-652E-41B3-B5F4-39C56E83ED58}" srcOrd="7" destOrd="0" presId="urn:microsoft.com/office/officeart/2005/8/layout/default"/>
    <dgm:cxn modelId="{EE8EAB5C-1071-4372-8349-2E9DB6EAF0F0}" type="presParOf" srcId="{D77B66DD-CAC2-4164-9C46-50BC5611EDBC}" destId="{7B16887F-B419-460A-AB1A-F72F3AB9B4B0}"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74E6BB6-A97B-4E63-8367-0671F2ADB191}"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n-US"/>
        </a:p>
      </dgm:t>
    </dgm:pt>
    <dgm:pt modelId="{218E0E14-940A-4330-A88D-915DB2D93E5D}">
      <dgm:prSet/>
      <dgm:spPr/>
      <dgm:t>
        <a:bodyPr/>
        <a:lstStyle/>
        <a:p>
          <a:r>
            <a:rPr lang="en-US" b="0" i="0"/>
            <a:t>Federal Tax ID</a:t>
          </a:r>
          <a:endParaRPr lang="en-US"/>
        </a:p>
      </dgm:t>
    </dgm:pt>
    <dgm:pt modelId="{A3871F87-209D-4D4D-8EAE-E0B98C1681BF}" type="parTrans" cxnId="{25A52C9C-DA91-4B7B-865E-34BC9CE5F2F7}">
      <dgm:prSet/>
      <dgm:spPr/>
      <dgm:t>
        <a:bodyPr/>
        <a:lstStyle/>
        <a:p>
          <a:endParaRPr lang="en-US"/>
        </a:p>
      </dgm:t>
    </dgm:pt>
    <dgm:pt modelId="{3D8CB129-BF11-467E-80C4-C7D22450DE30}" type="sibTrans" cxnId="{25A52C9C-DA91-4B7B-865E-34BC9CE5F2F7}">
      <dgm:prSet/>
      <dgm:spPr/>
      <dgm:t>
        <a:bodyPr/>
        <a:lstStyle/>
        <a:p>
          <a:endParaRPr lang="en-US"/>
        </a:p>
      </dgm:t>
    </dgm:pt>
    <dgm:pt modelId="{5112D03A-F5CF-4DDF-A6E7-0969EE515BA5}">
      <dgm:prSet/>
      <dgm:spPr/>
      <dgm:t>
        <a:bodyPr/>
        <a:lstStyle/>
        <a:p>
          <a:r>
            <a:rPr lang="en-US" b="0" i="0"/>
            <a:t>Employee Identification Number (EIN)</a:t>
          </a:r>
          <a:endParaRPr lang="en-US"/>
        </a:p>
      </dgm:t>
    </dgm:pt>
    <dgm:pt modelId="{EC7A3294-A0C5-4325-901E-3CCBE20C4A3A}" type="parTrans" cxnId="{DD0B9C1C-3B94-4E5B-96AC-4AA7E7D891D5}">
      <dgm:prSet/>
      <dgm:spPr/>
      <dgm:t>
        <a:bodyPr/>
        <a:lstStyle/>
        <a:p>
          <a:endParaRPr lang="en-US"/>
        </a:p>
      </dgm:t>
    </dgm:pt>
    <dgm:pt modelId="{DC29DF9E-8F41-4A4A-95BD-DDF4369C60C8}" type="sibTrans" cxnId="{DD0B9C1C-3B94-4E5B-96AC-4AA7E7D891D5}">
      <dgm:prSet/>
      <dgm:spPr/>
      <dgm:t>
        <a:bodyPr/>
        <a:lstStyle/>
        <a:p>
          <a:endParaRPr lang="en-US"/>
        </a:p>
      </dgm:t>
    </dgm:pt>
    <dgm:pt modelId="{0564D66A-03A2-4C3C-BD3D-BDA9429DD4B8}">
      <dgm:prSet/>
      <dgm:spPr/>
      <dgm:t>
        <a:bodyPr/>
        <a:lstStyle/>
        <a:p>
          <a:r>
            <a:rPr lang="en-US" b="0" i="0"/>
            <a:t>Oklahoma State Tax ID</a:t>
          </a:r>
          <a:endParaRPr lang="en-US"/>
        </a:p>
      </dgm:t>
    </dgm:pt>
    <dgm:pt modelId="{42E42FF1-CB21-487A-92D5-10EED4C21878}" type="parTrans" cxnId="{3651BB0A-BD99-4DC1-B5D3-AB693A1E104A}">
      <dgm:prSet/>
      <dgm:spPr/>
      <dgm:t>
        <a:bodyPr/>
        <a:lstStyle/>
        <a:p>
          <a:endParaRPr lang="en-US"/>
        </a:p>
      </dgm:t>
    </dgm:pt>
    <dgm:pt modelId="{B79DB3EF-335D-4257-BE50-5CB0387EF22A}" type="sibTrans" cxnId="{3651BB0A-BD99-4DC1-B5D3-AB693A1E104A}">
      <dgm:prSet/>
      <dgm:spPr/>
      <dgm:t>
        <a:bodyPr/>
        <a:lstStyle/>
        <a:p>
          <a:endParaRPr lang="en-US"/>
        </a:p>
      </dgm:t>
    </dgm:pt>
    <dgm:pt modelId="{D72CB504-53E8-40BF-9EDD-EA198C92780A}">
      <dgm:prSet/>
      <dgm:spPr/>
      <dgm:t>
        <a:bodyPr/>
        <a:lstStyle/>
        <a:p>
          <a:r>
            <a:rPr lang="en-US" b="0" i="0"/>
            <a:t>Will use Federal EIN (FEIN) for Income</a:t>
          </a:r>
          <a:endParaRPr lang="en-US"/>
        </a:p>
      </dgm:t>
    </dgm:pt>
    <dgm:pt modelId="{B101B7EE-C659-4A12-A6EE-5F7DA54B42A2}" type="parTrans" cxnId="{095BF30B-6A5F-4687-8865-FA06C67653D2}">
      <dgm:prSet/>
      <dgm:spPr/>
      <dgm:t>
        <a:bodyPr/>
        <a:lstStyle/>
        <a:p>
          <a:endParaRPr lang="en-US"/>
        </a:p>
      </dgm:t>
    </dgm:pt>
    <dgm:pt modelId="{B44FA019-0B60-4A12-B110-0600CA196A2F}" type="sibTrans" cxnId="{095BF30B-6A5F-4687-8865-FA06C67653D2}">
      <dgm:prSet/>
      <dgm:spPr/>
      <dgm:t>
        <a:bodyPr/>
        <a:lstStyle/>
        <a:p>
          <a:endParaRPr lang="en-US"/>
        </a:p>
      </dgm:t>
    </dgm:pt>
    <dgm:pt modelId="{3F88FED6-A1BA-401B-A115-D13666BDD8C7}">
      <dgm:prSet/>
      <dgm:spPr/>
      <dgm:t>
        <a:bodyPr/>
        <a:lstStyle/>
        <a:p>
          <a:r>
            <a:rPr lang="en-US" b="0" i="0"/>
            <a:t>Will need Oklahoma Account ID for many taxes such as: Franchise, Sales, Alcohol, Tobacco, etc.</a:t>
          </a:r>
          <a:endParaRPr lang="en-US"/>
        </a:p>
      </dgm:t>
    </dgm:pt>
    <dgm:pt modelId="{ABACE089-4C91-487B-B4BE-B5B6500E5248}" type="parTrans" cxnId="{8909A66C-86FD-478C-B34D-1BF00BAB0D6B}">
      <dgm:prSet/>
      <dgm:spPr/>
      <dgm:t>
        <a:bodyPr/>
        <a:lstStyle/>
        <a:p>
          <a:endParaRPr lang="en-US"/>
        </a:p>
      </dgm:t>
    </dgm:pt>
    <dgm:pt modelId="{7D8334C6-92D8-4700-922D-E50F57F6CC76}" type="sibTrans" cxnId="{8909A66C-86FD-478C-B34D-1BF00BAB0D6B}">
      <dgm:prSet/>
      <dgm:spPr/>
      <dgm:t>
        <a:bodyPr/>
        <a:lstStyle/>
        <a:p>
          <a:endParaRPr lang="en-US"/>
        </a:p>
      </dgm:t>
    </dgm:pt>
    <dgm:pt modelId="{ED09A047-F056-4B68-BBAB-FD48064E18DD}" type="pres">
      <dgm:prSet presAssocID="{B74E6BB6-A97B-4E63-8367-0671F2ADB191}" presName="Name0" presStyleCnt="0">
        <dgm:presLayoutVars>
          <dgm:dir/>
          <dgm:animLvl val="lvl"/>
          <dgm:resizeHandles val="exact"/>
        </dgm:presLayoutVars>
      </dgm:prSet>
      <dgm:spPr/>
    </dgm:pt>
    <dgm:pt modelId="{932998AA-860A-4C11-BE5E-17EA54BB3887}" type="pres">
      <dgm:prSet presAssocID="{218E0E14-940A-4330-A88D-915DB2D93E5D}" presName="composite" presStyleCnt="0"/>
      <dgm:spPr/>
    </dgm:pt>
    <dgm:pt modelId="{367961C1-A61E-475E-81E4-1AE330BBAC8A}" type="pres">
      <dgm:prSet presAssocID="{218E0E14-940A-4330-A88D-915DB2D93E5D}" presName="parTx" presStyleLbl="alignNode1" presStyleIdx="0" presStyleCnt="2">
        <dgm:presLayoutVars>
          <dgm:chMax val="0"/>
          <dgm:chPref val="0"/>
          <dgm:bulletEnabled val="1"/>
        </dgm:presLayoutVars>
      </dgm:prSet>
      <dgm:spPr/>
    </dgm:pt>
    <dgm:pt modelId="{315B8916-AF7D-42EE-AE75-310CCF8A2400}" type="pres">
      <dgm:prSet presAssocID="{218E0E14-940A-4330-A88D-915DB2D93E5D}" presName="desTx" presStyleLbl="alignAccFollowNode1" presStyleIdx="0" presStyleCnt="2">
        <dgm:presLayoutVars>
          <dgm:bulletEnabled val="1"/>
        </dgm:presLayoutVars>
      </dgm:prSet>
      <dgm:spPr/>
    </dgm:pt>
    <dgm:pt modelId="{464D48EA-162F-4561-9C31-934D2B36659A}" type="pres">
      <dgm:prSet presAssocID="{3D8CB129-BF11-467E-80C4-C7D22450DE30}" presName="space" presStyleCnt="0"/>
      <dgm:spPr/>
    </dgm:pt>
    <dgm:pt modelId="{26BE99D2-980D-4A3B-9336-3B55C4D08D92}" type="pres">
      <dgm:prSet presAssocID="{0564D66A-03A2-4C3C-BD3D-BDA9429DD4B8}" presName="composite" presStyleCnt="0"/>
      <dgm:spPr/>
    </dgm:pt>
    <dgm:pt modelId="{6869FB79-B8C8-4324-A568-E89208BDB5E0}" type="pres">
      <dgm:prSet presAssocID="{0564D66A-03A2-4C3C-BD3D-BDA9429DD4B8}" presName="parTx" presStyleLbl="alignNode1" presStyleIdx="1" presStyleCnt="2">
        <dgm:presLayoutVars>
          <dgm:chMax val="0"/>
          <dgm:chPref val="0"/>
          <dgm:bulletEnabled val="1"/>
        </dgm:presLayoutVars>
      </dgm:prSet>
      <dgm:spPr/>
    </dgm:pt>
    <dgm:pt modelId="{3ED6FF44-2211-4C71-B315-1C0BB0B5BBE5}" type="pres">
      <dgm:prSet presAssocID="{0564D66A-03A2-4C3C-BD3D-BDA9429DD4B8}" presName="desTx" presStyleLbl="alignAccFollowNode1" presStyleIdx="1" presStyleCnt="2">
        <dgm:presLayoutVars>
          <dgm:bulletEnabled val="1"/>
        </dgm:presLayoutVars>
      </dgm:prSet>
      <dgm:spPr/>
    </dgm:pt>
  </dgm:ptLst>
  <dgm:cxnLst>
    <dgm:cxn modelId="{3651BB0A-BD99-4DC1-B5D3-AB693A1E104A}" srcId="{B74E6BB6-A97B-4E63-8367-0671F2ADB191}" destId="{0564D66A-03A2-4C3C-BD3D-BDA9429DD4B8}" srcOrd="1" destOrd="0" parTransId="{42E42FF1-CB21-487A-92D5-10EED4C21878}" sibTransId="{B79DB3EF-335D-4257-BE50-5CB0387EF22A}"/>
    <dgm:cxn modelId="{095BF30B-6A5F-4687-8865-FA06C67653D2}" srcId="{0564D66A-03A2-4C3C-BD3D-BDA9429DD4B8}" destId="{D72CB504-53E8-40BF-9EDD-EA198C92780A}" srcOrd="0" destOrd="0" parTransId="{B101B7EE-C659-4A12-A6EE-5F7DA54B42A2}" sibTransId="{B44FA019-0B60-4A12-B110-0600CA196A2F}"/>
    <dgm:cxn modelId="{03E9091C-DA50-455B-A2E0-A4EE3A2C3877}" type="presOf" srcId="{5112D03A-F5CF-4DDF-A6E7-0969EE515BA5}" destId="{315B8916-AF7D-42EE-AE75-310CCF8A2400}" srcOrd="0" destOrd="0" presId="urn:microsoft.com/office/officeart/2005/8/layout/hList1"/>
    <dgm:cxn modelId="{DD0B9C1C-3B94-4E5B-96AC-4AA7E7D891D5}" srcId="{218E0E14-940A-4330-A88D-915DB2D93E5D}" destId="{5112D03A-F5CF-4DDF-A6E7-0969EE515BA5}" srcOrd="0" destOrd="0" parTransId="{EC7A3294-A0C5-4325-901E-3CCBE20C4A3A}" sibTransId="{DC29DF9E-8F41-4A4A-95BD-DDF4369C60C8}"/>
    <dgm:cxn modelId="{BEB1001E-1169-4C94-AAC5-7A008B877FF4}" type="presOf" srcId="{B74E6BB6-A97B-4E63-8367-0671F2ADB191}" destId="{ED09A047-F056-4B68-BBAB-FD48064E18DD}" srcOrd="0" destOrd="0" presId="urn:microsoft.com/office/officeart/2005/8/layout/hList1"/>
    <dgm:cxn modelId="{BDDA4C35-F999-42C5-9011-FB6923131080}" type="presOf" srcId="{3F88FED6-A1BA-401B-A115-D13666BDD8C7}" destId="{3ED6FF44-2211-4C71-B315-1C0BB0B5BBE5}" srcOrd="0" destOrd="1" presId="urn:microsoft.com/office/officeart/2005/8/layout/hList1"/>
    <dgm:cxn modelId="{8909A66C-86FD-478C-B34D-1BF00BAB0D6B}" srcId="{0564D66A-03A2-4C3C-BD3D-BDA9429DD4B8}" destId="{3F88FED6-A1BA-401B-A115-D13666BDD8C7}" srcOrd="1" destOrd="0" parTransId="{ABACE089-4C91-487B-B4BE-B5B6500E5248}" sibTransId="{7D8334C6-92D8-4700-922D-E50F57F6CC76}"/>
    <dgm:cxn modelId="{8BCC617D-3285-4A60-B6EF-1555A41D556A}" type="presOf" srcId="{0564D66A-03A2-4C3C-BD3D-BDA9429DD4B8}" destId="{6869FB79-B8C8-4324-A568-E89208BDB5E0}" srcOrd="0" destOrd="0" presId="urn:microsoft.com/office/officeart/2005/8/layout/hList1"/>
    <dgm:cxn modelId="{25A52C9C-DA91-4B7B-865E-34BC9CE5F2F7}" srcId="{B74E6BB6-A97B-4E63-8367-0671F2ADB191}" destId="{218E0E14-940A-4330-A88D-915DB2D93E5D}" srcOrd="0" destOrd="0" parTransId="{A3871F87-209D-4D4D-8EAE-E0B98C1681BF}" sibTransId="{3D8CB129-BF11-467E-80C4-C7D22450DE30}"/>
    <dgm:cxn modelId="{3EEC7CB2-F2D3-4E1C-BCED-FD7222D595C2}" type="presOf" srcId="{218E0E14-940A-4330-A88D-915DB2D93E5D}" destId="{367961C1-A61E-475E-81E4-1AE330BBAC8A}" srcOrd="0" destOrd="0" presId="urn:microsoft.com/office/officeart/2005/8/layout/hList1"/>
    <dgm:cxn modelId="{468B7EF6-B788-4044-8E12-6EFECD94A067}" type="presOf" srcId="{D72CB504-53E8-40BF-9EDD-EA198C92780A}" destId="{3ED6FF44-2211-4C71-B315-1C0BB0B5BBE5}" srcOrd="0" destOrd="0" presId="urn:microsoft.com/office/officeart/2005/8/layout/hList1"/>
    <dgm:cxn modelId="{AD9F0C16-EA81-4507-B640-45A31B1F0B7C}" type="presParOf" srcId="{ED09A047-F056-4B68-BBAB-FD48064E18DD}" destId="{932998AA-860A-4C11-BE5E-17EA54BB3887}" srcOrd="0" destOrd="0" presId="urn:microsoft.com/office/officeart/2005/8/layout/hList1"/>
    <dgm:cxn modelId="{69D0ABD0-9CE7-4001-AF6A-0C5B6AEF7C39}" type="presParOf" srcId="{932998AA-860A-4C11-BE5E-17EA54BB3887}" destId="{367961C1-A61E-475E-81E4-1AE330BBAC8A}" srcOrd="0" destOrd="0" presId="urn:microsoft.com/office/officeart/2005/8/layout/hList1"/>
    <dgm:cxn modelId="{A500635B-E12B-4C8A-9CD3-3E1E81B878C1}" type="presParOf" srcId="{932998AA-860A-4C11-BE5E-17EA54BB3887}" destId="{315B8916-AF7D-42EE-AE75-310CCF8A2400}" srcOrd="1" destOrd="0" presId="urn:microsoft.com/office/officeart/2005/8/layout/hList1"/>
    <dgm:cxn modelId="{5E8F00D7-D54C-4667-A480-F9EDAD6223EF}" type="presParOf" srcId="{ED09A047-F056-4B68-BBAB-FD48064E18DD}" destId="{464D48EA-162F-4561-9C31-934D2B36659A}" srcOrd="1" destOrd="0" presId="urn:microsoft.com/office/officeart/2005/8/layout/hList1"/>
    <dgm:cxn modelId="{A1C30333-E210-4C21-ADD7-5D62BCBF5123}" type="presParOf" srcId="{ED09A047-F056-4B68-BBAB-FD48064E18DD}" destId="{26BE99D2-980D-4A3B-9336-3B55C4D08D92}" srcOrd="2" destOrd="0" presId="urn:microsoft.com/office/officeart/2005/8/layout/hList1"/>
    <dgm:cxn modelId="{07A530C4-E89A-44E6-804E-A6A0CE38459E}" type="presParOf" srcId="{26BE99D2-980D-4A3B-9336-3B55C4D08D92}" destId="{6869FB79-B8C8-4324-A568-E89208BDB5E0}" srcOrd="0" destOrd="0" presId="urn:microsoft.com/office/officeart/2005/8/layout/hList1"/>
    <dgm:cxn modelId="{1191B7F9-68F6-4320-AFCF-E509035DE397}" type="presParOf" srcId="{26BE99D2-980D-4A3B-9336-3B55C4D08D92}" destId="{3ED6FF44-2211-4C71-B315-1C0BB0B5BBE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0FA3236-107C-44E8-A874-3229EBC84968}"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51567C27-D67A-41BB-9F0E-BA6D6DE7A264}">
      <dgm:prSet/>
      <dgm:spPr/>
      <dgm:t>
        <a:bodyPr/>
        <a:lstStyle/>
        <a:p>
          <a:r>
            <a:rPr lang="en-US"/>
            <a:t>Helps to identify tax returns with the IRS/OTC</a:t>
          </a:r>
        </a:p>
      </dgm:t>
    </dgm:pt>
    <dgm:pt modelId="{CE30E91C-10CD-4E37-838B-8FA0FDAD2053}" type="parTrans" cxnId="{1BECE4C3-ABA6-4A61-A532-6BEFC5E4275E}">
      <dgm:prSet/>
      <dgm:spPr/>
      <dgm:t>
        <a:bodyPr/>
        <a:lstStyle/>
        <a:p>
          <a:endParaRPr lang="en-US"/>
        </a:p>
      </dgm:t>
    </dgm:pt>
    <dgm:pt modelId="{C55CB4EA-20C1-4A88-A264-47ABEAC98B9B}" type="sibTrans" cxnId="{1BECE4C3-ABA6-4A61-A532-6BEFC5E4275E}">
      <dgm:prSet/>
      <dgm:spPr/>
      <dgm:t>
        <a:bodyPr/>
        <a:lstStyle/>
        <a:p>
          <a:endParaRPr lang="en-US"/>
        </a:p>
      </dgm:t>
    </dgm:pt>
    <dgm:pt modelId="{DC01815A-361E-4CD0-83D2-4F444866F75E}">
      <dgm:prSet/>
      <dgm:spPr/>
      <dgm:t>
        <a:bodyPr/>
        <a:lstStyle/>
        <a:p>
          <a:r>
            <a:rPr lang="en-US"/>
            <a:t>You will need an EIN if you do any of the following:</a:t>
          </a:r>
        </a:p>
      </dgm:t>
    </dgm:pt>
    <dgm:pt modelId="{A7AAA146-7446-486C-8C1F-2E31A9BEC6C8}" type="parTrans" cxnId="{496DD15C-0669-4620-991B-C3D128C53B5D}">
      <dgm:prSet/>
      <dgm:spPr/>
      <dgm:t>
        <a:bodyPr/>
        <a:lstStyle/>
        <a:p>
          <a:endParaRPr lang="en-US"/>
        </a:p>
      </dgm:t>
    </dgm:pt>
    <dgm:pt modelId="{16D9F3A1-4C94-4C02-8C95-595203C4A709}" type="sibTrans" cxnId="{496DD15C-0669-4620-991B-C3D128C53B5D}">
      <dgm:prSet/>
      <dgm:spPr/>
      <dgm:t>
        <a:bodyPr/>
        <a:lstStyle/>
        <a:p>
          <a:endParaRPr lang="en-US"/>
        </a:p>
      </dgm:t>
    </dgm:pt>
    <dgm:pt modelId="{2FD6CBF4-C916-45EE-BFDD-7AA2F8850CDB}">
      <dgm:prSet/>
      <dgm:spPr/>
      <dgm:t>
        <a:bodyPr/>
        <a:lstStyle/>
        <a:p>
          <a:r>
            <a:rPr lang="en-US"/>
            <a:t>Pay wages</a:t>
          </a:r>
        </a:p>
      </dgm:t>
    </dgm:pt>
    <dgm:pt modelId="{3C51547A-C2B1-42B8-BDBB-F440DF47B4BE}" type="parTrans" cxnId="{E7DB4BDE-DDDF-42AA-B657-E01CA6484D49}">
      <dgm:prSet/>
      <dgm:spPr/>
      <dgm:t>
        <a:bodyPr/>
        <a:lstStyle/>
        <a:p>
          <a:endParaRPr lang="en-US"/>
        </a:p>
      </dgm:t>
    </dgm:pt>
    <dgm:pt modelId="{B01E8366-1AC9-4613-96E1-17A874CE66CC}" type="sibTrans" cxnId="{E7DB4BDE-DDDF-42AA-B657-E01CA6484D49}">
      <dgm:prSet/>
      <dgm:spPr/>
      <dgm:t>
        <a:bodyPr/>
        <a:lstStyle/>
        <a:p>
          <a:endParaRPr lang="en-US"/>
        </a:p>
      </dgm:t>
    </dgm:pt>
    <dgm:pt modelId="{72F413C5-571D-4D2F-ACDF-9CA0B975E45C}">
      <dgm:prSet/>
      <dgm:spPr/>
      <dgm:t>
        <a:bodyPr/>
        <a:lstStyle/>
        <a:p>
          <a:r>
            <a:rPr lang="en-US"/>
            <a:t>Have a self-employed retirement plan</a:t>
          </a:r>
        </a:p>
      </dgm:t>
    </dgm:pt>
    <dgm:pt modelId="{1E2C45FD-079D-4F68-AF43-DC2580EE15E8}" type="parTrans" cxnId="{1C9B6D05-6318-459F-94A9-E274DEB72A8A}">
      <dgm:prSet/>
      <dgm:spPr/>
      <dgm:t>
        <a:bodyPr/>
        <a:lstStyle/>
        <a:p>
          <a:endParaRPr lang="en-US"/>
        </a:p>
      </dgm:t>
    </dgm:pt>
    <dgm:pt modelId="{4C3F6E6F-2613-45D8-B06A-82C2D57731CD}" type="sibTrans" cxnId="{1C9B6D05-6318-459F-94A9-E274DEB72A8A}">
      <dgm:prSet/>
      <dgm:spPr/>
      <dgm:t>
        <a:bodyPr/>
        <a:lstStyle/>
        <a:p>
          <a:endParaRPr lang="en-US"/>
        </a:p>
      </dgm:t>
    </dgm:pt>
    <dgm:pt modelId="{597151E9-647E-444C-BE20-24DB6486539E}">
      <dgm:prSet/>
      <dgm:spPr/>
      <dgm:t>
        <a:bodyPr/>
        <a:lstStyle/>
        <a:p>
          <a:r>
            <a:rPr lang="en-US"/>
            <a:t>Operate as a partnership or corporation</a:t>
          </a:r>
        </a:p>
      </dgm:t>
    </dgm:pt>
    <dgm:pt modelId="{CC69D8C4-9497-47AB-9DB8-2C7762ADD965}" type="parTrans" cxnId="{75D04C97-B8FD-45EF-9A3A-E0737297791F}">
      <dgm:prSet/>
      <dgm:spPr/>
      <dgm:t>
        <a:bodyPr/>
        <a:lstStyle/>
        <a:p>
          <a:endParaRPr lang="en-US"/>
        </a:p>
      </dgm:t>
    </dgm:pt>
    <dgm:pt modelId="{D17D9447-964D-4710-83A7-5A4F5E681004}" type="sibTrans" cxnId="{75D04C97-B8FD-45EF-9A3A-E0737297791F}">
      <dgm:prSet/>
      <dgm:spPr/>
      <dgm:t>
        <a:bodyPr/>
        <a:lstStyle/>
        <a:p>
          <a:endParaRPr lang="en-US"/>
        </a:p>
      </dgm:t>
    </dgm:pt>
    <dgm:pt modelId="{BB756829-6A29-48EB-A122-D89705E98447}">
      <dgm:prSet/>
      <dgm:spPr/>
      <dgm:t>
        <a:bodyPr/>
        <a:lstStyle/>
        <a:p>
          <a:r>
            <a:rPr lang="en-US"/>
            <a:t>If you are required to file any of the following tax returns:</a:t>
          </a:r>
        </a:p>
      </dgm:t>
    </dgm:pt>
    <dgm:pt modelId="{03041E8D-EECE-42CB-963F-C68164C99F35}" type="parTrans" cxnId="{E29FCE35-4A0D-423F-9D06-FA2FC69BDA03}">
      <dgm:prSet/>
      <dgm:spPr/>
      <dgm:t>
        <a:bodyPr/>
        <a:lstStyle/>
        <a:p>
          <a:endParaRPr lang="en-US"/>
        </a:p>
      </dgm:t>
    </dgm:pt>
    <dgm:pt modelId="{2798BF73-0238-4D13-A1A9-7D3029F3CF90}" type="sibTrans" cxnId="{E29FCE35-4A0D-423F-9D06-FA2FC69BDA03}">
      <dgm:prSet/>
      <dgm:spPr/>
      <dgm:t>
        <a:bodyPr/>
        <a:lstStyle/>
        <a:p>
          <a:endParaRPr lang="en-US"/>
        </a:p>
      </dgm:t>
    </dgm:pt>
    <dgm:pt modelId="{E3EE5F62-9540-413F-B868-A098AE110EA3}">
      <dgm:prSet/>
      <dgm:spPr/>
      <dgm:t>
        <a:bodyPr/>
        <a:lstStyle/>
        <a:p>
          <a:r>
            <a:rPr lang="en-US"/>
            <a:t>Employment</a:t>
          </a:r>
        </a:p>
      </dgm:t>
    </dgm:pt>
    <dgm:pt modelId="{D4639337-4E9B-4B99-82EB-820190B2F54E}" type="parTrans" cxnId="{41ECD8D9-1A45-4135-A5C5-A7FA6CA0E4F6}">
      <dgm:prSet/>
      <dgm:spPr/>
      <dgm:t>
        <a:bodyPr/>
        <a:lstStyle/>
        <a:p>
          <a:endParaRPr lang="en-US"/>
        </a:p>
      </dgm:t>
    </dgm:pt>
    <dgm:pt modelId="{6D1484B3-456C-413D-A221-54DF433990F9}" type="sibTrans" cxnId="{41ECD8D9-1A45-4135-A5C5-A7FA6CA0E4F6}">
      <dgm:prSet/>
      <dgm:spPr/>
      <dgm:t>
        <a:bodyPr/>
        <a:lstStyle/>
        <a:p>
          <a:endParaRPr lang="en-US"/>
        </a:p>
      </dgm:t>
    </dgm:pt>
    <dgm:pt modelId="{3059CED5-B826-49FC-A5BD-12137E3B29F3}">
      <dgm:prSet/>
      <dgm:spPr/>
      <dgm:t>
        <a:bodyPr/>
        <a:lstStyle/>
        <a:p>
          <a:r>
            <a:rPr lang="en-US"/>
            <a:t>Excise</a:t>
          </a:r>
        </a:p>
      </dgm:t>
    </dgm:pt>
    <dgm:pt modelId="{3C6BF601-A0C8-4AAE-A183-3916D0596553}" type="parTrans" cxnId="{7F876E75-F4CB-4C03-A2B6-2A5C17813F1C}">
      <dgm:prSet/>
      <dgm:spPr/>
      <dgm:t>
        <a:bodyPr/>
        <a:lstStyle/>
        <a:p>
          <a:endParaRPr lang="en-US"/>
        </a:p>
      </dgm:t>
    </dgm:pt>
    <dgm:pt modelId="{7616CB0B-EFC1-4A69-B540-799A47E3F0F3}" type="sibTrans" cxnId="{7F876E75-F4CB-4C03-A2B6-2A5C17813F1C}">
      <dgm:prSet/>
      <dgm:spPr/>
      <dgm:t>
        <a:bodyPr/>
        <a:lstStyle/>
        <a:p>
          <a:endParaRPr lang="en-US"/>
        </a:p>
      </dgm:t>
    </dgm:pt>
    <dgm:pt modelId="{60263616-AC55-4FB4-A108-A008A613F279}">
      <dgm:prSet/>
      <dgm:spPr/>
      <dgm:t>
        <a:bodyPr/>
        <a:lstStyle/>
        <a:p>
          <a:r>
            <a:rPr lang="en-US"/>
            <a:t>Fiduciary</a:t>
          </a:r>
        </a:p>
      </dgm:t>
    </dgm:pt>
    <dgm:pt modelId="{F4CCFC86-96DF-4DA6-B9D0-FF3A6B2DE909}" type="parTrans" cxnId="{144CB5AF-7D0B-4F18-93CC-D7EA71CF81CA}">
      <dgm:prSet/>
      <dgm:spPr/>
      <dgm:t>
        <a:bodyPr/>
        <a:lstStyle/>
        <a:p>
          <a:endParaRPr lang="en-US"/>
        </a:p>
      </dgm:t>
    </dgm:pt>
    <dgm:pt modelId="{4A6ACA3B-CE08-4A7A-B0C3-E61F23973EF2}" type="sibTrans" cxnId="{144CB5AF-7D0B-4F18-93CC-D7EA71CF81CA}">
      <dgm:prSet/>
      <dgm:spPr/>
      <dgm:t>
        <a:bodyPr/>
        <a:lstStyle/>
        <a:p>
          <a:endParaRPr lang="en-US"/>
        </a:p>
      </dgm:t>
    </dgm:pt>
    <dgm:pt modelId="{FD2BE7FF-C913-409F-9E69-6AF003712ECE}">
      <dgm:prSet/>
      <dgm:spPr/>
      <dgm:t>
        <a:bodyPr/>
        <a:lstStyle/>
        <a:p>
          <a:r>
            <a:rPr lang="en-US"/>
            <a:t>Alcohol, tobacco, and firearms</a:t>
          </a:r>
        </a:p>
      </dgm:t>
    </dgm:pt>
    <dgm:pt modelId="{EAF09A49-E5E1-4CB8-8D3F-B14DFEECC8FC}" type="parTrans" cxnId="{C4974957-3DD7-4F3C-B5EE-DD537AF18BC2}">
      <dgm:prSet/>
      <dgm:spPr/>
      <dgm:t>
        <a:bodyPr/>
        <a:lstStyle/>
        <a:p>
          <a:endParaRPr lang="en-US"/>
        </a:p>
      </dgm:t>
    </dgm:pt>
    <dgm:pt modelId="{F2DDB6F8-2AF3-4158-A501-D37186890BCB}" type="sibTrans" cxnId="{C4974957-3DD7-4F3C-B5EE-DD537AF18BC2}">
      <dgm:prSet/>
      <dgm:spPr/>
      <dgm:t>
        <a:bodyPr/>
        <a:lstStyle/>
        <a:p>
          <a:endParaRPr lang="en-US"/>
        </a:p>
      </dgm:t>
    </dgm:pt>
    <dgm:pt modelId="{C8C7F230-0B5D-4414-A1BF-89FF96289F91}">
      <dgm:prSet/>
      <dgm:spPr/>
      <dgm:t>
        <a:bodyPr/>
        <a:lstStyle/>
        <a:p>
          <a:r>
            <a:rPr lang="en-US"/>
            <a:t>Sometimes necessary to deal with other businesses (i.e., banks)</a:t>
          </a:r>
        </a:p>
      </dgm:t>
    </dgm:pt>
    <dgm:pt modelId="{5E611543-3B3F-48B2-9669-E74136527B5B}" type="parTrans" cxnId="{2B4A28B9-F175-4933-ACA5-0CD9300C1092}">
      <dgm:prSet/>
      <dgm:spPr/>
      <dgm:t>
        <a:bodyPr/>
        <a:lstStyle/>
        <a:p>
          <a:endParaRPr lang="en-US"/>
        </a:p>
      </dgm:t>
    </dgm:pt>
    <dgm:pt modelId="{E83CE90E-2532-40A8-87AF-618FFEAE9052}" type="sibTrans" cxnId="{2B4A28B9-F175-4933-ACA5-0CD9300C1092}">
      <dgm:prSet/>
      <dgm:spPr/>
      <dgm:t>
        <a:bodyPr/>
        <a:lstStyle/>
        <a:p>
          <a:endParaRPr lang="en-US"/>
        </a:p>
      </dgm:t>
    </dgm:pt>
    <dgm:pt modelId="{8AF95138-4DFA-47A1-A885-A5DCDE9899EE}" type="pres">
      <dgm:prSet presAssocID="{40FA3236-107C-44E8-A874-3229EBC84968}" presName="linear" presStyleCnt="0">
        <dgm:presLayoutVars>
          <dgm:dir/>
          <dgm:animLvl val="lvl"/>
          <dgm:resizeHandles val="exact"/>
        </dgm:presLayoutVars>
      </dgm:prSet>
      <dgm:spPr/>
    </dgm:pt>
    <dgm:pt modelId="{F9ECA229-8B89-423A-A124-5D5151D803A0}" type="pres">
      <dgm:prSet presAssocID="{51567C27-D67A-41BB-9F0E-BA6D6DE7A264}" presName="parentLin" presStyleCnt="0"/>
      <dgm:spPr/>
    </dgm:pt>
    <dgm:pt modelId="{9BD6F0AC-380B-4C56-BADA-601B35A96219}" type="pres">
      <dgm:prSet presAssocID="{51567C27-D67A-41BB-9F0E-BA6D6DE7A264}" presName="parentLeftMargin" presStyleLbl="node1" presStyleIdx="0" presStyleCnt="2"/>
      <dgm:spPr/>
    </dgm:pt>
    <dgm:pt modelId="{869438C8-0909-4482-9CE5-199956417E37}" type="pres">
      <dgm:prSet presAssocID="{51567C27-D67A-41BB-9F0E-BA6D6DE7A264}" presName="parentText" presStyleLbl="node1" presStyleIdx="0" presStyleCnt="2">
        <dgm:presLayoutVars>
          <dgm:chMax val="0"/>
          <dgm:bulletEnabled val="1"/>
        </dgm:presLayoutVars>
      </dgm:prSet>
      <dgm:spPr/>
    </dgm:pt>
    <dgm:pt modelId="{8595E295-0F2B-49BD-82F8-E6A505E85B31}" type="pres">
      <dgm:prSet presAssocID="{51567C27-D67A-41BB-9F0E-BA6D6DE7A264}" presName="negativeSpace" presStyleCnt="0"/>
      <dgm:spPr/>
    </dgm:pt>
    <dgm:pt modelId="{FC8C10A4-E0FD-4F95-B4A2-9F605D39FDE4}" type="pres">
      <dgm:prSet presAssocID="{51567C27-D67A-41BB-9F0E-BA6D6DE7A264}" presName="childText" presStyleLbl="conFgAcc1" presStyleIdx="0" presStyleCnt="2">
        <dgm:presLayoutVars>
          <dgm:bulletEnabled val="1"/>
        </dgm:presLayoutVars>
      </dgm:prSet>
      <dgm:spPr/>
    </dgm:pt>
    <dgm:pt modelId="{632C3D65-6C89-420B-BC57-3AF3B3AF7FCF}" type="pres">
      <dgm:prSet presAssocID="{C55CB4EA-20C1-4A88-A264-47ABEAC98B9B}" presName="spaceBetweenRectangles" presStyleCnt="0"/>
      <dgm:spPr/>
    </dgm:pt>
    <dgm:pt modelId="{E49FC2C9-7A96-46EB-92FF-6D0C73293D11}" type="pres">
      <dgm:prSet presAssocID="{DC01815A-361E-4CD0-83D2-4F444866F75E}" presName="parentLin" presStyleCnt="0"/>
      <dgm:spPr/>
    </dgm:pt>
    <dgm:pt modelId="{49BD397A-327A-441D-A4A2-FF4B0CD5B9C1}" type="pres">
      <dgm:prSet presAssocID="{DC01815A-361E-4CD0-83D2-4F444866F75E}" presName="parentLeftMargin" presStyleLbl="node1" presStyleIdx="0" presStyleCnt="2"/>
      <dgm:spPr/>
    </dgm:pt>
    <dgm:pt modelId="{8722CC9C-FB64-469B-90FC-3A3105091CAE}" type="pres">
      <dgm:prSet presAssocID="{DC01815A-361E-4CD0-83D2-4F444866F75E}" presName="parentText" presStyleLbl="node1" presStyleIdx="1" presStyleCnt="2">
        <dgm:presLayoutVars>
          <dgm:chMax val="0"/>
          <dgm:bulletEnabled val="1"/>
        </dgm:presLayoutVars>
      </dgm:prSet>
      <dgm:spPr/>
    </dgm:pt>
    <dgm:pt modelId="{BBAD6394-2572-4BF0-A2DE-54C0A2591859}" type="pres">
      <dgm:prSet presAssocID="{DC01815A-361E-4CD0-83D2-4F444866F75E}" presName="negativeSpace" presStyleCnt="0"/>
      <dgm:spPr/>
    </dgm:pt>
    <dgm:pt modelId="{266C8E82-3B49-4430-94B9-99E991BE0459}" type="pres">
      <dgm:prSet presAssocID="{DC01815A-361E-4CD0-83D2-4F444866F75E}" presName="childText" presStyleLbl="conFgAcc1" presStyleIdx="1" presStyleCnt="2">
        <dgm:presLayoutVars>
          <dgm:bulletEnabled val="1"/>
        </dgm:presLayoutVars>
      </dgm:prSet>
      <dgm:spPr/>
    </dgm:pt>
  </dgm:ptLst>
  <dgm:cxnLst>
    <dgm:cxn modelId="{1C9B6D05-6318-459F-94A9-E274DEB72A8A}" srcId="{DC01815A-361E-4CD0-83D2-4F444866F75E}" destId="{72F413C5-571D-4D2F-ACDF-9CA0B975E45C}" srcOrd="1" destOrd="0" parTransId="{1E2C45FD-079D-4F68-AF43-DC2580EE15E8}" sibTransId="{4C3F6E6F-2613-45D8-B06A-82C2D57731CD}"/>
    <dgm:cxn modelId="{35420217-0BF2-4458-B1B4-DDA13B2EF490}" type="presOf" srcId="{60263616-AC55-4FB4-A108-A008A613F279}" destId="{266C8E82-3B49-4430-94B9-99E991BE0459}" srcOrd="0" destOrd="6" presId="urn:microsoft.com/office/officeart/2005/8/layout/list1"/>
    <dgm:cxn modelId="{E29FCE35-4A0D-423F-9D06-FA2FC69BDA03}" srcId="{DC01815A-361E-4CD0-83D2-4F444866F75E}" destId="{BB756829-6A29-48EB-A122-D89705E98447}" srcOrd="3" destOrd="0" parTransId="{03041E8D-EECE-42CB-963F-C68164C99F35}" sibTransId="{2798BF73-0238-4D13-A1A9-7D3029F3CF90}"/>
    <dgm:cxn modelId="{496DD15C-0669-4620-991B-C3D128C53B5D}" srcId="{40FA3236-107C-44E8-A874-3229EBC84968}" destId="{DC01815A-361E-4CD0-83D2-4F444866F75E}" srcOrd="1" destOrd="0" parTransId="{A7AAA146-7446-486C-8C1F-2E31A9BEC6C8}" sibTransId="{16D9F3A1-4C94-4C02-8C95-595203C4A709}"/>
    <dgm:cxn modelId="{7F876E75-F4CB-4C03-A2B6-2A5C17813F1C}" srcId="{BB756829-6A29-48EB-A122-D89705E98447}" destId="{3059CED5-B826-49FC-A5BD-12137E3B29F3}" srcOrd="1" destOrd="0" parTransId="{3C6BF601-A0C8-4AAE-A183-3916D0596553}" sibTransId="{7616CB0B-EFC1-4A69-B540-799A47E3F0F3}"/>
    <dgm:cxn modelId="{763D1977-8358-4A63-B915-B16FD536D9F8}" type="presOf" srcId="{E3EE5F62-9540-413F-B868-A098AE110EA3}" destId="{266C8E82-3B49-4430-94B9-99E991BE0459}" srcOrd="0" destOrd="4" presId="urn:microsoft.com/office/officeart/2005/8/layout/list1"/>
    <dgm:cxn modelId="{C4974957-3DD7-4F3C-B5EE-DD537AF18BC2}" srcId="{BB756829-6A29-48EB-A122-D89705E98447}" destId="{FD2BE7FF-C913-409F-9E69-6AF003712ECE}" srcOrd="3" destOrd="0" parTransId="{EAF09A49-E5E1-4CB8-8D3F-B14DFEECC8FC}" sibTransId="{F2DDB6F8-2AF3-4158-A501-D37186890BCB}"/>
    <dgm:cxn modelId="{11ED1E7F-561E-42D5-835E-3784EF6AAB80}" type="presOf" srcId="{51567C27-D67A-41BB-9F0E-BA6D6DE7A264}" destId="{869438C8-0909-4482-9CE5-199956417E37}" srcOrd="1" destOrd="0" presId="urn:microsoft.com/office/officeart/2005/8/layout/list1"/>
    <dgm:cxn modelId="{053FA890-F2D4-40ED-A13E-75EF1F58FE9E}" type="presOf" srcId="{FD2BE7FF-C913-409F-9E69-6AF003712ECE}" destId="{266C8E82-3B49-4430-94B9-99E991BE0459}" srcOrd="0" destOrd="7" presId="urn:microsoft.com/office/officeart/2005/8/layout/list1"/>
    <dgm:cxn modelId="{890EF094-1E6C-443B-8DA9-8E1057CB8B28}" type="presOf" srcId="{BB756829-6A29-48EB-A122-D89705E98447}" destId="{266C8E82-3B49-4430-94B9-99E991BE0459}" srcOrd="0" destOrd="3" presId="urn:microsoft.com/office/officeart/2005/8/layout/list1"/>
    <dgm:cxn modelId="{75D04C97-B8FD-45EF-9A3A-E0737297791F}" srcId="{DC01815A-361E-4CD0-83D2-4F444866F75E}" destId="{597151E9-647E-444C-BE20-24DB6486539E}" srcOrd="2" destOrd="0" parTransId="{CC69D8C4-9497-47AB-9DB8-2C7762ADD965}" sibTransId="{D17D9447-964D-4710-83A7-5A4F5E681004}"/>
    <dgm:cxn modelId="{B741FC9E-7D79-46EB-A016-B5599E48FC06}" type="presOf" srcId="{3059CED5-B826-49FC-A5BD-12137E3B29F3}" destId="{266C8E82-3B49-4430-94B9-99E991BE0459}" srcOrd="0" destOrd="5" presId="urn:microsoft.com/office/officeart/2005/8/layout/list1"/>
    <dgm:cxn modelId="{F99ACFAA-6A45-472E-B81E-EF4BAFABE812}" type="presOf" srcId="{51567C27-D67A-41BB-9F0E-BA6D6DE7A264}" destId="{9BD6F0AC-380B-4C56-BADA-601B35A96219}" srcOrd="0" destOrd="0" presId="urn:microsoft.com/office/officeart/2005/8/layout/list1"/>
    <dgm:cxn modelId="{144CB5AF-7D0B-4F18-93CC-D7EA71CF81CA}" srcId="{BB756829-6A29-48EB-A122-D89705E98447}" destId="{60263616-AC55-4FB4-A108-A008A613F279}" srcOrd="2" destOrd="0" parTransId="{F4CCFC86-96DF-4DA6-B9D0-FF3A6B2DE909}" sibTransId="{4A6ACA3B-CE08-4A7A-B0C3-E61F23973EF2}"/>
    <dgm:cxn modelId="{2B4A28B9-F175-4933-ACA5-0CD9300C1092}" srcId="{DC01815A-361E-4CD0-83D2-4F444866F75E}" destId="{C8C7F230-0B5D-4414-A1BF-89FF96289F91}" srcOrd="4" destOrd="0" parTransId="{5E611543-3B3F-48B2-9669-E74136527B5B}" sibTransId="{E83CE90E-2532-40A8-87AF-618FFEAE9052}"/>
    <dgm:cxn modelId="{1BECE4C3-ABA6-4A61-A532-6BEFC5E4275E}" srcId="{40FA3236-107C-44E8-A874-3229EBC84968}" destId="{51567C27-D67A-41BB-9F0E-BA6D6DE7A264}" srcOrd="0" destOrd="0" parTransId="{CE30E91C-10CD-4E37-838B-8FA0FDAD2053}" sibTransId="{C55CB4EA-20C1-4A88-A264-47ABEAC98B9B}"/>
    <dgm:cxn modelId="{E67E3ACA-84CF-41B2-B99B-6F855BD85420}" type="presOf" srcId="{72F413C5-571D-4D2F-ACDF-9CA0B975E45C}" destId="{266C8E82-3B49-4430-94B9-99E991BE0459}" srcOrd="0" destOrd="1" presId="urn:microsoft.com/office/officeart/2005/8/layout/list1"/>
    <dgm:cxn modelId="{EC2EBBCD-0FF5-4189-8993-A7BDC2D34A21}" type="presOf" srcId="{C8C7F230-0B5D-4414-A1BF-89FF96289F91}" destId="{266C8E82-3B49-4430-94B9-99E991BE0459}" srcOrd="0" destOrd="8" presId="urn:microsoft.com/office/officeart/2005/8/layout/list1"/>
    <dgm:cxn modelId="{41ECD8D9-1A45-4135-A5C5-A7FA6CA0E4F6}" srcId="{BB756829-6A29-48EB-A122-D89705E98447}" destId="{E3EE5F62-9540-413F-B868-A098AE110EA3}" srcOrd="0" destOrd="0" parTransId="{D4639337-4E9B-4B99-82EB-820190B2F54E}" sibTransId="{6D1484B3-456C-413D-A221-54DF433990F9}"/>
    <dgm:cxn modelId="{660EA4DA-1441-4FD8-965C-525E6D96E9F2}" type="presOf" srcId="{DC01815A-361E-4CD0-83D2-4F444866F75E}" destId="{8722CC9C-FB64-469B-90FC-3A3105091CAE}" srcOrd="1" destOrd="0" presId="urn:microsoft.com/office/officeart/2005/8/layout/list1"/>
    <dgm:cxn modelId="{E7DB4BDE-DDDF-42AA-B657-E01CA6484D49}" srcId="{DC01815A-361E-4CD0-83D2-4F444866F75E}" destId="{2FD6CBF4-C916-45EE-BFDD-7AA2F8850CDB}" srcOrd="0" destOrd="0" parTransId="{3C51547A-C2B1-42B8-BDBB-F440DF47B4BE}" sibTransId="{B01E8366-1AC9-4613-96E1-17A874CE66CC}"/>
    <dgm:cxn modelId="{9378C7E0-B5FC-4D23-8AAE-075CCBCF7559}" type="presOf" srcId="{40FA3236-107C-44E8-A874-3229EBC84968}" destId="{8AF95138-4DFA-47A1-A885-A5DCDE9899EE}" srcOrd="0" destOrd="0" presId="urn:microsoft.com/office/officeart/2005/8/layout/list1"/>
    <dgm:cxn modelId="{AC5FA7E5-149F-48F2-8D44-6BFC25952B16}" type="presOf" srcId="{DC01815A-361E-4CD0-83D2-4F444866F75E}" destId="{49BD397A-327A-441D-A4A2-FF4B0CD5B9C1}" srcOrd="0" destOrd="0" presId="urn:microsoft.com/office/officeart/2005/8/layout/list1"/>
    <dgm:cxn modelId="{6D13E0E6-121A-4A1D-BF35-09C24557BCC8}" type="presOf" srcId="{2FD6CBF4-C916-45EE-BFDD-7AA2F8850CDB}" destId="{266C8E82-3B49-4430-94B9-99E991BE0459}" srcOrd="0" destOrd="0" presId="urn:microsoft.com/office/officeart/2005/8/layout/list1"/>
    <dgm:cxn modelId="{A621E8EA-4BA3-42AF-AF87-A6ED457D1DFD}" type="presOf" srcId="{597151E9-647E-444C-BE20-24DB6486539E}" destId="{266C8E82-3B49-4430-94B9-99E991BE0459}" srcOrd="0" destOrd="2" presId="urn:microsoft.com/office/officeart/2005/8/layout/list1"/>
    <dgm:cxn modelId="{D9AB3E1B-ECED-46C9-BF00-7E85172CC8E5}" type="presParOf" srcId="{8AF95138-4DFA-47A1-A885-A5DCDE9899EE}" destId="{F9ECA229-8B89-423A-A124-5D5151D803A0}" srcOrd="0" destOrd="0" presId="urn:microsoft.com/office/officeart/2005/8/layout/list1"/>
    <dgm:cxn modelId="{65F39A2F-F79E-4EB9-B8CD-3B9F655E1B0C}" type="presParOf" srcId="{F9ECA229-8B89-423A-A124-5D5151D803A0}" destId="{9BD6F0AC-380B-4C56-BADA-601B35A96219}" srcOrd="0" destOrd="0" presId="urn:microsoft.com/office/officeart/2005/8/layout/list1"/>
    <dgm:cxn modelId="{C0730F3E-EA99-4500-B991-2BC78613F9FD}" type="presParOf" srcId="{F9ECA229-8B89-423A-A124-5D5151D803A0}" destId="{869438C8-0909-4482-9CE5-199956417E37}" srcOrd="1" destOrd="0" presId="urn:microsoft.com/office/officeart/2005/8/layout/list1"/>
    <dgm:cxn modelId="{CA83E07A-4989-44B3-B6CB-8C22FC19CDD2}" type="presParOf" srcId="{8AF95138-4DFA-47A1-A885-A5DCDE9899EE}" destId="{8595E295-0F2B-49BD-82F8-E6A505E85B31}" srcOrd="1" destOrd="0" presId="urn:microsoft.com/office/officeart/2005/8/layout/list1"/>
    <dgm:cxn modelId="{9C1541D7-6B9A-45BE-8B4E-CFD6D1DE2DF2}" type="presParOf" srcId="{8AF95138-4DFA-47A1-A885-A5DCDE9899EE}" destId="{FC8C10A4-E0FD-4F95-B4A2-9F605D39FDE4}" srcOrd="2" destOrd="0" presId="urn:microsoft.com/office/officeart/2005/8/layout/list1"/>
    <dgm:cxn modelId="{07BDC701-C2B1-4346-84E4-8199943AAE66}" type="presParOf" srcId="{8AF95138-4DFA-47A1-A885-A5DCDE9899EE}" destId="{632C3D65-6C89-420B-BC57-3AF3B3AF7FCF}" srcOrd="3" destOrd="0" presId="urn:microsoft.com/office/officeart/2005/8/layout/list1"/>
    <dgm:cxn modelId="{2E1D0C1D-7B8C-46BC-B1DC-F330D0DA4535}" type="presParOf" srcId="{8AF95138-4DFA-47A1-A885-A5DCDE9899EE}" destId="{E49FC2C9-7A96-46EB-92FF-6D0C73293D11}" srcOrd="4" destOrd="0" presId="urn:microsoft.com/office/officeart/2005/8/layout/list1"/>
    <dgm:cxn modelId="{FB03F5FE-EBEC-4D1F-A94E-DBAE15105BDD}" type="presParOf" srcId="{E49FC2C9-7A96-46EB-92FF-6D0C73293D11}" destId="{49BD397A-327A-441D-A4A2-FF4B0CD5B9C1}" srcOrd="0" destOrd="0" presId="urn:microsoft.com/office/officeart/2005/8/layout/list1"/>
    <dgm:cxn modelId="{F4DEC850-5238-40F6-A3F8-B0E98B896DF9}" type="presParOf" srcId="{E49FC2C9-7A96-46EB-92FF-6D0C73293D11}" destId="{8722CC9C-FB64-469B-90FC-3A3105091CAE}" srcOrd="1" destOrd="0" presId="urn:microsoft.com/office/officeart/2005/8/layout/list1"/>
    <dgm:cxn modelId="{3C1B05C5-5189-4E69-9496-CE99FF0B5DE9}" type="presParOf" srcId="{8AF95138-4DFA-47A1-A885-A5DCDE9899EE}" destId="{BBAD6394-2572-4BF0-A2DE-54C0A2591859}" srcOrd="5" destOrd="0" presId="urn:microsoft.com/office/officeart/2005/8/layout/list1"/>
    <dgm:cxn modelId="{C532B6CB-A657-401C-8838-368A9E650D79}" type="presParOf" srcId="{8AF95138-4DFA-47A1-A885-A5DCDE9899EE}" destId="{266C8E82-3B49-4430-94B9-99E991BE0459}"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E1E4531-9047-41A0-82BB-F76E5191D024}"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CF3F165F-8C0E-4BDE-A444-9F69851AD711}">
      <dgm:prSet/>
      <dgm:spPr/>
      <dgm:t>
        <a:bodyPr/>
        <a:lstStyle/>
        <a:p>
          <a:pPr>
            <a:lnSpc>
              <a:spcPct val="100000"/>
            </a:lnSpc>
          </a:pPr>
          <a:r>
            <a:rPr lang="en-US" dirty="0"/>
            <a:t>Available online</a:t>
          </a:r>
        </a:p>
      </dgm:t>
    </dgm:pt>
    <dgm:pt modelId="{EC71640E-8027-46FB-87F4-75B7AC9D6611}" type="parTrans" cxnId="{957BC795-F771-4986-9BB4-0F41950FB0A7}">
      <dgm:prSet/>
      <dgm:spPr/>
      <dgm:t>
        <a:bodyPr/>
        <a:lstStyle/>
        <a:p>
          <a:endParaRPr lang="en-US"/>
        </a:p>
      </dgm:t>
    </dgm:pt>
    <dgm:pt modelId="{ED13B04E-62B1-4AAB-AEDC-CE97022598CC}" type="sibTrans" cxnId="{957BC795-F771-4986-9BB4-0F41950FB0A7}">
      <dgm:prSet/>
      <dgm:spPr/>
      <dgm:t>
        <a:bodyPr/>
        <a:lstStyle/>
        <a:p>
          <a:endParaRPr lang="en-US"/>
        </a:p>
      </dgm:t>
    </dgm:pt>
    <dgm:pt modelId="{8676DF35-6F7A-4C9E-8308-F781E87AA496}">
      <dgm:prSet/>
      <dgm:spPr/>
      <dgm:t>
        <a:bodyPr/>
        <a:lstStyle/>
        <a:p>
          <a:pPr>
            <a:lnSpc>
              <a:spcPct val="100000"/>
            </a:lnSpc>
          </a:pPr>
          <a:r>
            <a:rPr lang="en-US" dirty="0">
              <a:hlinkClick xmlns:r="http://schemas.openxmlformats.org/officeDocument/2006/relationships" r:id="rId1"/>
            </a:rPr>
            <a:t>https://www.irs.gov/businesses/small-businesses-self-employed/apply-for-an-employer-identification-number-ein-online</a:t>
          </a:r>
          <a:endParaRPr lang="en-US" dirty="0"/>
        </a:p>
      </dgm:t>
    </dgm:pt>
    <dgm:pt modelId="{07D60C77-1F1D-43AC-83B6-FA027C2CA9E3}" type="parTrans" cxnId="{9A846AB3-E189-4706-AE85-EB2195462D4D}">
      <dgm:prSet/>
      <dgm:spPr/>
      <dgm:t>
        <a:bodyPr/>
        <a:lstStyle/>
        <a:p>
          <a:endParaRPr lang="en-US"/>
        </a:p>
      </dgm:t>
    </dgm:pt>
    <dgm:pt modelId="{6E4F20A6-E1BE-43FB-B8D7-4802E33E01DC}" type="sibTrans" cxnId="{9A846AB3-E189-4706-AE85-EB2195462D4D}">
      <dgm:prSet/>
      <dgm:spPr/>
      <dgm:t>
        <a:bodyPr/>
        <a:lstStyle/>
        <a:p>
          <a:endParaRPr lang="en-US"/>
        </a:p>
      </dgm:t>
    </dgm:pt>
    <dgm:pt modelId="{61315645-6DD9-4C80-9DB1-116814EA02FA}" type="pres">
      <dgm:prSet presAssocID="{6E1E4531-9047-41A0-82BB-F76E5191D024}" presName="root" presStyleCnt="0">
        <dgm:presLayoutVars>
          <dgm:dir/>
          <dgm:resizeHandles val="exact"/>
        </dgm:presLayoutVars>
      </dgm:prSet>
      <dgm:spPr/>
    </dgm:pt>
    <dgm:pt modelId="{BC58A7B5-7C49-4BA2-B2BA-C40B36D4DABD}" type="pres">
      <dgm:prSet presAssocID="{CF3F165F-8C0E-4BDE-A444-9F69851AD711}" presName="compNode" presStyleCnt="0"/>
      <dgm:spPr/>
    </dgm:pt>
    <dgm:pt modelId="{28C2F829-98B1-4BC6-A7B7-09E4A68F1382}" type="pres">
      <dgm:prSet presAssocID="{CF3F165F-8C0E-4BDE-A444-9F69851AD711}" presName="iconRect" presStyleLbl="node1"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dgm:spPr>
      <dgm:extLst>
        <a:ext uri="{E40237B7-FDA0-4F09-8148-C483321AD2D9}">
          <dgm14:cNvPr xmlns:dgm14="http://schemas.microsoft.com/office/drawing/2010/diagram" id="0" name="" descr="Check List"/>
        </a:ext>
      </dgm:extLst>
    </dgm:pt>
    <dgm:pt modelId="{50F5AB84-96B1-4A02-86BF-F8149E387BAF}" type="pres">
      <dgm:prSet presAssocID="{CF3F165F-8C0E-4BDE-A444-9F69851AD711}" presName="spaceRect" presStyleCnt="0"/>
      <dgm:spPr/>
    </dgm:pt>
    <dgm:pt modelId="{EE7FC732-49C7-41C1-BD34-8725E020FC1F}" type="pres">
      <dgm:prSet presAssocID="{CF3F165F-8C0E-4BDE-A444-9F69851AD711}" presName="textRect" presStyleLbl="revTx" presStyleIdx="0" presStyleCnt="2">
        <dgm:presLayoutVars>
          <dgm:chMax val="1"/>
          <dgm:chPref val="1"/>
        </dgm:presLayoutVars>
      </dgm:prSet>
      <dgm:spPr/>
    </dgm:pt>
    <dgm:pt modelId="{7AAD5CDA-4272-41A1-A711-F04EEF681955}" type="pres">
      <dgm:prSet presAssocID="{ED13B04E-62B1-4AAB-AEDC-CE97022598CC}" presName="sibTrans" presStyleCnt="0"/>
      <dgm:spPr/>
    </dgm:pt>
    <dgm:pt modelId="{731E3928-557F-4B1B-B148-DF7C16F029DD}" type="pres">
      <dgm:prSet presAssocID="{8676DF35-6F7A-4C9E-8308-F781E87AA496}" presName="compNode" presStyleCnt="0"/>
      <dgm:spPr/>
    </dgm:pt>
    <dgm:pt modelId="{9A159037-A362-4197-AD45-D0079B336FF0}" type="pres">
      <dgm:prSet presAssocID="{8676DF35-6F7A-4C9E-8308-F781E87AA496}" presName="iconRect" presStyleLbl="node1" presStyleIdx="1" presStyleCnt="2"/>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dgm:spPr>
      <dgm:extLst>
        <a:ext uri="{E40237B7-FDA0-4F09-8148-C483321AD2D9}">
          <dgm14:cNvPr xmlns:dgm14="http://schemas.microsoft.com/office/drawing/2010/diagram" id="0" name="" descr="Earth Globe Americas"/>
        </a:ext>
      </dgm:extLst>
    </dgm:pt>
    <dgm:pt modelId="{C853E29D-9F9B-4DB5-8E39-02A7DD85997C}" type="pres">
      <dgm:prSet presAssocID="{8676DF35-6F7A-4C9E-8308-F781E87AA496}" presName="spaceRect" presStyleCnt="0"/>
      <dgm:spPr/>
    </dgm:pt>
    <dgm:pt modelId="{544DFD1D-1DDC-463F-A8AE-B8A6857F3188}" type="pres">
      <dgm:prSet presAssocID="{8676DF35-6F7A-4C9E-8308-F781E87AA496}" presName="textRect" presStyleLbl="revTx" presStyleIdx="1" presStyleCnt="2">
        <dgm:presLayoutVars>
          <dgm:chMax val="1"/>
          <dgm:chPref val="1"/>
        </dgm:presLayoutVars>
      </dgm:prSet>
      <dgm:spPr/>
    </dgm:pt>
  </dgm:ptLst>
  <dgm:cxnLst>
    <dgm:cxn modelId="{7CAA9F8C-9250-464D-9E6D-4478A2A40DD7}" type="presOf" srcId="{8676DF35-6F7A-4C9E-8308-F781E87AA496}" destId="{544DFD1D-1DDC-463F-A8AE-B8A6857F3188}" srcOrd="0" destOrd="0" presId="urn:microsoft.com/office/officeart/2018/2/layout/IconLabelList"/>
    <dgm:cxn modelId="{E37F008F-90DE-4C66-A969-02022954E61B}" type="presOf" srcId="{CF3F165F-8C0E-4BDE-A444-9F69851AD711}" destId="{EE7FC732-49C7-41C1-BD34-8725E020FC1F}" srcOrd="0" destOrd="0" presId="urn:microsoft.com/office/officeart/2018/2/layout/IconLabelList"/>
    <dgm:cxn modelId="{957BC795-F771-4986-9BB4-0F41950FB0A7}" srcId="{6E1E4531-9047-41A0-82BB-F76E5191D024}" destId="{CF3F165F-8C0E-4BDE-A444-9F69851AD711}" srcOrd="0" destOrd="0" parTransId="{EC71640E-8027-46FB-87F4-75B7AC9D6611}" sibTransId="{ED13B04E-62B1-4AAB-AEDC-CE97022598CC}"/>
    <dgm:cxn modelId="{9A846AB3-E189-4706-AE85-EB2195462D4D}" srcId="{6E1E4531-9047-41A0-82BB-F76E5191D024}" destId="{8676DF35-6F7A-4C9E-8308-F781E87AA496}" srcOrd="1" destOrd="0" parTransId="{07D60C77-1F1D-43AC-83B6-FA027C2CA9E3}" sibTransId="{6E4F20A6-E1BE-43FB-B8D7-4802E33E01DC}"/>
    <dgm:cxn modelId="{794E80EC-FCC9-4B77-AED6-44724D98087E}" type="presOf" srcId="{6E1E4531-9047-41A0-82BB-F76E5191D024}" destId="{61315645-6DD9-4C80-9DB1-116814EA02FA}" srcOrd="0" destOrd="0" presId="urn:microsoft.com/office/officeart/2018/2/layout/IconLabelList"/>
    <dgm:cxn modelId="{B43E3CEC-B8EB-49C2-901A-A2459422F672}" type="presParOf" srcId="{61315645-6DD9-4C80-9DB1-116814EA02FA}" destId="{BC58A7B5-7C49-4BA2-B2BA-C40B36D4DABD}" srcOrd="0" destOrd="0" presId="urn:microsoft.com/office/officeart/2018/2/layout/IconLabelList"/>
    <dgm:cxn modelId="{A2E4982B-A4C1-4B04-BE53-379A0831EFB4}" type="presParOf" srcId="{BC58A7B5-7C49-4BA2-B2BA-C40B36D4DABD}" destId="{28C2F829-98B1-4BC6-A7B7-09E4A68F1382}" srcOrd="0" destOrd="0" presId="urn:microsoft.com/office/officeart/2018/2/layout/IconLabelList"/>
    <dgm:cxn modelId="{7B6350ED-B511-46D5-8BA6-1040A0E23665}" type="presParOf" srcId="{BC58A7B5-7C49-4BA2-B2BA-C40B36D4DABD}" destId="{50F5AB84-96B1-4A02-86BF-F8149E387BAF}" srcOrd="1" destOrd="0" presId="urn:microsoft.com/office/officeart/2018/2/layout/IconLabelList"/>
    <dgm:cxn modelId="{C2FACB01-EB78-41C9-A0A7-81D359903DC4}" type="presParOf" srcId="{BC58A7B5-7C49-4BA2-B2BA-C40B36D4DABD}" destId="{EE7FC732-49C7-41C1-BD34-8725E020FC1F}" srcOrd="2" destOrd="0" presId="urn:microsoft.com/office/officeart/2018/2/layout/IconLabelList"/>
    <dgm:cxn modelId="{89A2ED81-DB09-4F01-8EB0-F1C2068CC1DC}" type="presParOf" srcId="{61315645-6DD9-4C80-9DB1-116814EA02FA}" destId="{7AAD5CDA-4272-41A1-A711-F04EEF681955}" srcOrd="1" destOrd="0" presId="urn:microsoft.com/office/officeart/2018/2/layout/IconLabelList"/>
    <dgm:cxn modelId="{6382B3E5-823E-47D9-9722-679E19A87255}" type="presParOf" srcId="{61315645-6DD9-4C80-9DB1-116814EA02FA}" destId="{731E3928-557F-4B1B-B148-DF7C16F029DD}" srcOrd="2" destOrd="0" presId="urn:microsoft.com/office/officeart/2018/2/layout/IconLabelList"/>
    <dgm:cxn modelId="{4F7CB64D-8654-4F02-998A-E3022CF45E8B}" type="presParOf" srcId="{731E3928-557F-4B1B-B148-DF7C16F029DD}" destId="{9A159037-A362-4197-AD45-D0079B336FF0}" srcOrd="0" destOrd="0" presId="urn:microsoft.com/office/officeart/2018/2/layout/IconLabelList"/>
    <dgm:cxn modelId="{067B626A-A257-44DB-A400-DBEAC9FA4555}" type="presParOf" srcId="{731E3928-557F-4B1B-B148-DF7C16F029DD}" destId="{C853E29D-9F9B-4DB5-8E39-02A7DD85997C}" srcOrd="1" destOrd="0" presId="urn:microsoft.com/office/officeart/2018/2/layout/IconLabelList"/>
    <dgm:cxn modelId="{45CF4152-1B43-473A-A557-8DB140A7FD45}" type="presParOf" srcId="{731E3928-557F-4B1B-B148-DF7C16F029DD}" destId="{544DFD1D-1DDC-463F-A8AE-B8A6857F3188}"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E1E4531-9047-41A0-82BB-F76E5191D024}"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CF3F165F-8C0E-4BDE-A444-9F69851AD711}">
      <dgm:prSet/>
      <dgm:spPr/>
      <dgm:t>
        <a:bodyPr/>
        <a:lstStyle/>
        <a:p>
          <a:pPr>
            <a:lnSpc>
              <a:spcPct val="100000"/>
            </a:lnSpc>
          </a:pPr>
          <a:r>
            <a:rPr lang="en-US" b="0" i="0"/>
            <a:t>Obtained with Business Registration</a:t>
          </a:r>
          <a:endParaRPr lang="en-US"/>
        </a:p>
      </dgm:t>
    </dgm:pt>
    <dgm:pt modelId="{EC71640E-8027-46FB-87F4-75B7AC9D6611}" type="parTrans" cxnId="{957BC795-F771-4986-9BB4-0F41950FB0A7}">
      <dgm:prSet/>
      <dgm:spPr/>
      <dgm:t>
        <a:bodyPr/>
        <a:lstStyle/>
        <a:p>
          <a:endParaRPr lang="en-US"/>
        </a:p>
      </dgm:t>
    </dgm:pt>
    <dgm:pt modelId="{ED13B04E-62B1-4AAB-AEDC-CE97022598CC}" type="sibTrans" cxnId="{957BC795-F771-4986-9BB4-0F41950FB0A7}">
      <dgm:prSet/>
      <dgm:spPr/>
      <dgm:t>
        <a:bodyPr/>
        <a:lstStyle/>
        <a:p>
          <a:endParaRPr lang="en-US"/>
        </a:p>
      </dgm:t>
    </dgm:pt>
    <dgm:pt modelId="{8676DF35-6F7A-4C9E-8308-F781E87AA496}">
      <dgm:prSet/>
      <dgm:spPr/>
      <dgm:t>
        <a:bodyPr/>
        <a:lstStyle/>
        <a:p>
          <a:pPr>
            <a:lnSpc>
              <a:spcPct val="100000"/>
            </a:lnSpc>
          </a:pPr>
          <a:r>
            <a:rPr lang="en-US" b="0" i="0">
              <a:hlinkClick xmlns:r="http://schemas.openxmlformats.org/officeDocument/2006/relationships" r:id="rId1"/>
            </a:rPr>
            <a:t>https://oktap.tax.ok.gov/oktap/web/_/#1</a:t>
          </a:r>
          <a:endParaRPr lang="en-US"/>
        </a:p>
      </dgm:t>
    </dgm:pt>
    <dgm:pt modelId="{07D60C77-1F1D-43AC-83B6-FA027C2CA9E3}" type="parTrans" cxnId="{9A846AB3-E189-4706-AE85-EB2195462D4D}">
      <dgm:prSet/>
      <dgm:spPr/>
      <dgm:t>
        <a:bodyPr/>
        <a:lstStyle/>
        <a:p>
          <a:endParaRPr lang="en-US"/>
        </a:p>
      </dgm:t>
    </dgm:pt>
    <dgm:pt modelId="{6E4F20A6-E1BE-43FB-B8D7-4802E33E01DC}" type="sibTrans" cxnId="{9A846AB3-E189-4706-AE85-EB2195462D4D}">
      <dgm:prSet/>
      <dgm:spPr/>
      <dgm:t>
        <a:bodyPr/>
        <a:lstStyle/>
        <a:p>
          <a:endParaRPr lang="en-US"/>
        </a:p>
      </dgm:t>
    </dgm:pt>
    <dgm:pt modelId="{61315645-6DD9-4C80-9DB1-116814EA02FA}" type="pres">
      <dgm:prSet presAssocID="{6E1E4531-9047-41A0-82BB-F76E5191D024}" presName="root" presStyleCnt="0">
        <dgm:presLayoutVars>
          <dgm:dir/>
          <dgm:resizeHandles val="exact"/>
        </dgm:presLayoutVars>
      </dgm:prSet>
      <dgm:spPr/>
    </dgm:pt>
    <dgm:pt modelId="{BC58A7B5-7C49-4BA2-B2BA-C40B36D4DABD}" type="pres">
      <dgm:prSet presAssocID="{CF3F165F-8C0E-4BDE-A444-9F69851AD711}" presName="compNode" presStyleCnt="0"/>
      <dgm:spPr/>
    </dgm:pt>
    <dgm:pt modelId="{28C2F829-98B1-4BC6-A7B7-09E4A68F1382}" type="pres">
      <dgm:prSet presAssocID="{CF3F165F-8C0E-4BDE-A444-9F69851AD711}" presName="iconRect" presStyleLbl="node1"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dgm:spPr>
      <dgm:extLst>
        <a:ext uri="{E40237B7-FDA0-4F09-8148-C483321AD2D9}">
          <dgm14:cNvPr xmlns:dgm14="http://schemas.microsoft.com/office/drawing/2010/diagram" id="0" name="" descr="Check List"/>
        </a:ext>
      </dgm:extLst>
    </dgm:pt>
    <dgm:pt modelId="{50F5AB84-96B1-4A02-86BF-F8149E387BAF}" type="pres">
      <dgm:prSet presAssocID="{CF3F165F-8C0E-4BDE-A444-9F69851AD711}" presName="spaceRect" presStyleCnt="0"/>
      <dgm:spPr/>
    </dgm:pt>
    <dgm:pt modelId="{EE7FC732-49C7-41C1-BD34-8725E020FC1F}" type="pres">
      <dgm:prSet presAssocID="{CF3F165F-8C0E-4BDE-A444-9F69851AD711}" presName="textRect" presStyleLbl="revTx" presStyleIdx="0" presStyleCnt="2">
        <dgm:presLayoutVars>
          <dgm:chMax val="1"/>
          <dgm:chPref val="1"/>
        </dgm:presLayoutVars>
      </dgm:prSet>
      <dgm:spPr/>
    </dgm:pt>
    <dgm:pt modelId="{7AAD5CDA-4272-41A1-A711-F04EEF681955}" type="pres">
      <dgm:prSet presAssocID="{ED13B04E-62B1-4AAB-AEDC-CE97022598CC}" presName="sibTrans" presStyleCnt="0"/>
      <dgm:spPr/>
    </dgm:pt>
    <dgm:pt modelId="{731E3928-557F-4B1B-B148-DF7C16F029DD}" type="pres">
      <dgm:prSet presAssocID="{8676DF35-6F7A-4C9E-8308-F781E87AA496}" presName="compNode" presStyleCnt="0"/>
      <dgm:spPr/>
    </dgm:pt>
    <dgm:pt modelId="{9A159037-A362-4197-AD45-D0079B336FF0}" type="pres">
      <dgm:prSet presAssocID="{8676DF35-6F7A-4C9E-8308-F781E87AA496}" presName="iconRect" presStyleLbl="node1" presStyleIdx="1" presStyleCnt="2"/>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dgm:spPr>
      <dgm:extLst>
        <a:ext uri="{E40237B7-FDA0-4F09-8148-C483321AD2D9}">
          <dgm14:cNvPr xmlns:dgm14="http://schemas.microsoft.com/office/drawing/2010/diagram" id="0" name="" descr="Earth Globe Americas"/>
        </a:ext>
      </dgm:extLst>
    </dgm:pt>
    <dgm:pt modelId="{C853E29D-9F9B-4DB5-8E39-02A7DD85997C}" type="pres">
      <dgm:prSet presAssocID="{8676DF35-6F7A-4C9E-8308-F781E87AA496}" presName="spaceRect" presStyleCnt="0"/>
      <dgm:spPr/>
    </dgm:pt>
    <dgm:pt modelId="{544DFD1D-1DDC-463F-A8AE-B8A6857F3188}" type="pres">
      <dgm:prSet presAssocID="{8676DF35-6F7A-4C9E-8308-F781E87AA496}" presName="textRect" presStyleLbl="revTx" presStyleIdx="1" presStyleCnt="2">
        <dgm:presLayoutVars>
          <dgm:chMax val="1"/>
          <dgm:chPref val="1"/>
        </dgm:presLayoutVars>
      </dgm:prSet>
      <dgm:spPr/>
    </dgm:pt>
  </dgm:ptLst>
  <dgm:cxnLst>
    <dgm:cxn modelId="{7CAA9F8C-9250-464D-9E6D-4478A2A40DD7}" type="presOf" srcId="{8676DF35-6F7A-4C9E-8308-F781E87AA496}" destId="{544DFD1D-1DDC-463F-A8AE-B8A6857F3188}" srcOrd="0" destOrd="0" presId="urn:microsoft.com/office/officeart/2018/2/layout/IconLabelList"/>
    <dgm:cxn modelId="{E37F008F-90DE-4C66-A969-02022954E61B}" type="presOf" srcId="{CF3F165F-8C0E-4BDE-A444-9F69851AD711}" destId="{EE7FC732-49C7-41C1-BD34-8725E020FC1F}" srcOrd="0" destOrd="0" presId="urn:microsoft.com/office/officeart/2018/2/layout/IconLabelList"/>
    <dgm:cxn modelId="{957BC795-F771-4986-9BB4-0F41950FB0A7}" srcId="{6E1E4531-9047-41A0-82BB-F76E5191D024}" destId="{CF3F165F-8C0E-4BDE-A444-9F69851AD711}" srcOrd="0" destOrd="0" parTransId="{EC71640E-8027-46FB-87F4-75B7AC9D6611}" sibTransId="{ED13B04E-62B1-4AAB-AEDC-CE97022598CC}"/>
    <dgm:cxn modelId="{9A846AB3-E189-4706-AE85-EB2195462D4D}" srcId="{6E1E4531-9047-41A0-82BB-F76E5191D024}" destId="{8676DF35-6F7A-4C9E-8308-F781E87AA496}" srcOrd="1" destOrd="0" parTransId="{07D60C77-1F1D-43AC-83B6-FA027C2CA9E3}" sibTransId="{6E4F20A6-E1BE-43FB-B8D7-4802E33E01DC}"/>
    <dgm:cxn modelId="{794E80EC-FCC9-4B77-AED6-44724D98087E}" type="presOf" srcId="{6E1E4531-9047-41A0-82BB-F76E5191D024}" destId="{61315645-6DD9-4C80-9DB1-116814EA02FA}" srcOrd="0" destOrd="0" presId="urn:microsoft.com/office/officeart/2018/2/layout/IconLabelList"/>
    <dgm:cxn modelId="{B43E3CEC-B8EB-49C2-901A-A2459422F672}" type="presParOf" srcId="{61315645-6DD9-4C80-9DB1-116814EA02FA}" destId="{BC58A7B5-7C49-4BA2-B2BA-C40B36D4DABD}" srcOrd="0" destOrd="0" presId="urn:microsoft.com/office/officeart/2018/2/layout/IconLabelList"/>
    <dgm:cxn modelId="{A2E4982B-A4C1-4B04-BE53-379A0831EFB4}" type="presParOf" srcId="{BC58A7B5-7C49-4BA2-B2BA-C40B36D4DABD}" destId="{28C2F829-98B1-4BC6-A7B7-09E4A68F1382}" srcOrd="0" destOrd="0" presId="urn:microsoft.com/office/officeart/2018/2/layout/IconLabelList"/>
    <dgm:cxn modelId="{7B6350ED-B511-46D5-8BA6-1040A0E23665}" type="presParOf" srcId="{BC58A7B5-7C49-4BA2-B2BA-C40B36D4DABD}" destId="{50F5AB84-96B1-4A02-86BF-F8149E387BAF}" srcOrd="1" destOrd="0" presId="urn:microsoft.com/office/officeart/2018/2/layout/IconLabelList"/>
    <dgm:cxn modelId="{C2FACB01-EB78-41C9-A0A7-81D359903DC4}" type="presParOf" srcId="{BC58A7B5-7C49-4BA2-B2BA-C40B36D4DABD}" destId="{EE7FC732-49C7-41C1-BD34-8725E020FC1F}" srcOrd="2" destOrd="0" presId="urn:microsoft.com/office/officeart/2018/2/layout/IconLabelList"/>
    <dgm:cxn modelId="{89A2ED81-DB09-4F01-8EB0-F1C2068CC1DC}" type="presParOf" srcId="{61315645-6DD9-4C80-9DB1-116814EA02FA}" destId="{7AAD5CDA-4272-41A1-A711-F04EEF681955}" srcOrd="1" destOrd="0" presId="urn:microsoft.com/office/officeart/2018/2/layout/IconLabelList"/>
    <dgm:cxn modelId="{6382B3E5-823E-47D9-9722-679E19A87255}" type="presParOf" srcId="{61315645-6DD9-4C80-9DB1-116814EA02FA}" destId="{731E3928-557F-4B1B-B148-DF7C16F029DD}" srcOrd="2" destOrd="0" presId="urn:microsoft.com/office/officeart/2018/2/layout/IconLabelList"/>
    <dgm:cxn modelId="{4F7CB64D-8654-4F02-998A-E3022CF45E8B}" type="presParOf" srcId="{731E3928-557F-4B1B-B148-DF7C16F029DD}" destId="{9A159037-A362-4197-AD45-D0079B336FF0}" srcOrd="0" destOrd="0" presId="urn:microsoft.com/office/officeart/2018/2/layout/IconLabelList"/>
    <dgm:cxn modelId="{067B626A-A257-44DB-A400-DBEAC9FA4555}" type="presParOf" srcId="{731E3928-557F-4B1B-B148-DF7C16F029DD}" destId="{C853E29D-9F9B-4DB5-8E39-02A7DD85997C}" srcOrd="1" destOrd="0" presId="urn:microsoft.com/office/officeart/2018/2/layout/IconLabelList"/>
    <dgm:cxn modelId="{45CF4152-1B43-473A-A557-8DB140A7FD45}" type="presParOf" srcId="{731E3928-557F-4B1B-B148-DF7C16F029DD}" destId="{544DFD1D-1DDC-463F-A8AE-B8A6857F3188}"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FBA867-19B3-43CC-BCC1-4A0D4611FBB6}">
      <dsp:nvSpPr>
        <dsp:cNvPr id="0" name=""/>
        <dsp:cNvSpPr/>
      </dsp:nvSpPr>
      <dsp:spPr>
        <a:xfrm>
          <a:off x="3858" y="1316168"/>
          <a:ext cx="950044" cy="133006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69" tIns="330200" rIns="74069" bIns="330200" numCol="1" spcCol="1270" anchor="t" anchorCtr="0">
          <a:noAutofit/>
        </a:bodyPr>
        <a:lstStyle/>
        <a:p>
          <a:pPr marL="0" lvl="0" indent="0" algn="l" defTabSz="488950">
            <a:lnSpc>
              <a:spcPct val="90000"/>
            </a:lnSpc>
            <a:spcBef>
              <a:spcPct val="0"/>
            </a:spcBef>
            <a:spcAft>
              <a:spcPct val="35000"/>
            </a:spcAft>
            <a:buNone/>
          </a:pPr>
          <a:r>
            <a:rPr lang="en-US" sz="1100" b="0" i="0" kern="1200"/>
            <a:t>Conduct market research</a:t>
          </a:r>
          <a:endParaRPr lang="en-US" sz="1100" kern="1200"/>
        </a:p>
      </dsp:txBody>
      <dsp:txXfrm>
        <a:off x="3858" y="1821592"/>
        <a:ext cx="950044" cy="798037"/>
      </dsp:txXfrm>
    </dsp:sp>
    <dsp:sp modelId="{B00E05A8-45B4-4E35-98BD-73D469A68AF3}">
      <dsp:nvSpPr>
        <dsp:cNvPr id="0" name=""/>
        <dsp:cNvSpPr/>
      </dsp:nvSpPr>
      <dsp:spPr>
        <a:xfrm>
          <a:off x="279371" y="1449175"/>
          <a:ext cx="399018" cy="39901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09" tIns="12700" rIns="31109" bIns="12700" numCol="1" spcCol="1270" anchor="ctr" anchorCtr="0">
          <a:noAutofit/>
        </a:bodyPr>
        <a:lstStyle/>
        <a:p>
          <a:pPr marL="0" lvl="0" indent="0" algn="ctr" defTabSz="755650">
            <a:lnSpc>
              <a:spcPct val="90000"/>
            </a:lnSpc>
            <a:spcBef>
              <a:spcPct val="0"/>
            </a:spcBef>
            <a:spcAft>
              <a:spcPct val="35000"/>
            </a:spcAft>
            <a:buNone/>
          </a:pPr>
          <a:r>
            <a:rPr lang="en-US" sz="1700" kern="1200"/>
            <a:t>1</a:t>
          </a:r>
        </a:p>
      </dsp:txBody>
      <dsp:txXfrm>
        <a:off x="337806" y="1507610"/>
        <a:ext cx="282148" cy="282148"/>
      </dsp:txXfrm>
    </dsp:sp>
    <dsp:sp modelId="{701D0DA1-74A2-4F83-BDE0-B0F1D2095E80}">
      <dsp:nvSpPr>
        <dsp:cNvPr id="0" name=""/>
        <dsp:cNvSpPr/>
      </dsp:nvSpPr>
      <dsp:spPr>
        <a:xfrm>
          <a:off x="3858" y="2646159"/>
          <a:ext cx="950044"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53E229-7403-4B4B-B412-E52BE5400261}">
      <dsp:nvSpPr>
        <dsp:cNvPr id="0" name=""/>
        <dsp:cNvSpPr/>
      </dsp:nvSpPr>
      <dsp:spPr>
        <a:xfrm>
          <a:off x="1048907" y="1316168"/>
          <a:ext cx="950044" cy="133006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69" tIns="330200" rIns="74069" bIns="330200" numCol="1" spcCol="1270" anchor="t" anchorCtr="0">
          <a:noAutofit/>
        </a:bodyPr>
        <a:lstStyle/>
        <a:p>
          <a:pPr marL="0" lvl="0" indent="0" algn="l" defTabSz="488950">
            <a:lnSpc>
              <a:spcPct val="90000"/>
            </a:lnSpc>
            <a:spcBef>
              <a:spcPct val="0"/>
            </a:spcBef>
            <a:spcAft>
              <a:spcPct val="35000"/>
            </a:spcAft>
            <a:buNone/>
          </a:pPr>
          <a:r>
            <a:rPr lang="en-US" sz="1100" b="0" i="0" kern="1200"/>
            <a:t>Write your business plan</a:t>
          </a:r>
          <a:endParaRPr lang="en-US" sz="1100" kern="1200"/>
        </a:p>
      </dsp:txBody>
      <dsp:txXfrm>
        <a:off x="1048907" y="1821592"/>
        <a:ext cx="950044" cy="798037"/>
      </dsp:txXfrm>
    </dsp:sp>
    <dsp:sp modelId="{23291097-B324-4854-BAF3-BD42071FAF33}">
      <dsp:nvSpPr>
        <dsp:cNvPr id="0" name=""/>
        <dsp:cNvSpPr/>
      </dsp:nvSpPr>
      <dsp:spPr>
        <a:xfrm>
          <a:off x="1324419" y="1449175"/>
          <a:ext cx="399018" cy="39901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09" tIns="12700" rIns="31109" bIns="12700" numCol="1" spcCol="1270" anchor="ctr" anchorCtr="0">
          <a:noAutofit/>
        </a:bodyPr>
        <a:lstStyle/>
        <a:p>
          <a:pPr marL="0" lvl="0" indent="0" algn="ctr" defTabSz="755650">
            <a:lnSpc>
              <a:spcPct val="90000"/>
            </a:lnSpc>
            <a:spcBef>
              <a:spcPct val="0"/>
            </a:spcBef>
            <a:spcAft>
              <a:spcPct val="35000"/>
            </a:spcAft>
            <a:buNone/>
          </a:pPr>
          <a:r>
            <a:rPr lang="en-US" sz="1700" kern="1200"/>
            <a:t>2</a:t>
          </a:r>
        </a:p>
      </dsp:txBody>
      <dsp:txXfrm>
        <a:off x="1382854" y="1507610"/>
        <a:ext cx="282148" cy="282148"/>
      </dsp:txXfrm>
    </dsp:sp>
    <dsp:sp modelId="{5F88E762-E9E3-48B2-91DB-7239B5DFDD17}">
      <dsp:nvSpPr>
        <dsp:cNvPr id="0" name=""/>
        <dsp:cNvSpPr/>
      </dsp:nvSpPr>
      <dsp:spPr>
        <a:xfrm>
          <a:off x="1048907" y="2646159"/>
          <a:ext cx="950044"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F975CF-417F-4843-843F-C095307B6317}">
      <dsp:nvSpPr>
        <dsp:cNvPr id="0" name=""/>
        <dsp:cNvSpPr/>
      </dsp:nvSpPr>
      <dsp:spPr>
        <a:xfrm>
          <a:off x="2093955" y="1316168"/>
          <a:ext cx="950044" cy="133006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69" tIns="330200" rIns="74069" bIns="330200" numCol="1" spcCol="1270" anchor="t" anchorCtr="0">
          <a:noAutofit/>
        </a:bodyPr>
        <a:lstStyle/>
        <a:p>
          <a:pPr marL="0" lvl="0" indent="0" algn="l" defTabSz="488950">
            <a:lnSpc>
              <a:spcPct val="90000"/>
            </a:lnSpc>
            <a:spcBef>
              <a:spcPct val="0"/>
            </a:spcBef>
            <a:spcAft>
              <a:spcPct val="35000"/>
            </a:spcAft>
            <a:buNone/>
          </a:pPr>
          <a:r>
            <a:rPr lang="en-US" sz="1100" b="0" i="0" kern="1200"/>
            <a:t>Fund your business</a:t>
          </a:r>
          <a:endParaRPr lang="en-US" sz="1100" kern="1200"/>
        </a:p>
      </dsp:txBody>
      <dsp:txXfrm>
        <a:off x="2093955" y="1821592"/>
        <a:ext cx="950044" cy="798037"/>
      </dsp:txXfrm>
    </dsp:sp>
    <dsp:sp modelId="{A7A5F66D-EC4F-4650-94C0-DF049E23DC55}">
      <dsp:nvSpPr>
        <dsp:cNvPr id="0" name=""/>
        <dsp:cNvSpPr/>
      </dsp:nvSpPr>
      <dsp:spPr>
        <a:xfrm>
          <a:off x="2369468" y="1449175"/>
          <a:ext cx="399018" cy="39901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09" tIns="12700" rIns="31109" bIns="12700" numCol="1" spcCol="1270" anchor="ctr" anchorCtr="0">
          <a:noAutofit/>
        </a:bodyPr>
        <a:lstStyle/>
        <a:p>
          <a:pPr marL="0" lvl="0" indent="0" algn="ctr" defTabSz="755650">
            <a:lnSpc>
              <a:spcPct val="90000"/>
            </a:lnSpc>
            <a:spcBef>
              <a:spcPct val="0"/>
            </a:spcBef>
            <a:spcAft>
              <a:spcPct val="35000"/>
            </a:spcAft>
            <a:buNone/>
          </a:pPr>
          <a:r>
            <a:rPr lang="en-US" sz="1700" kern="1200"/>
            <a:t>3</a:t>
          </a:r>
        </a:p>
      </dsp:txBody>
      <dsp:txXfrm>
        <a:off x="2427903" y="1507610"/>
        <a:ext cx="282148" cy="282148"/>
      </dsp:txXfrm>
    </dsp:sp>
    <dsp:sp modelId="{20A9A335-0082-4D02-8109-2E2654CFD344}">
      <dsp:nvSpPr>
        <dsp:cNvPr id="0" name=""/>
        <dsp:cNvSpPr/>
      </dsp:nvSpPr>
      <dsp:spPr>
        <a:xfrm>
          <a:off x="2093955" y="2646159"/>
          <a:ext cx="950044"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0A7006-56C0-436F-B85B-983F001332B2}">
      <dsp:nvSpPr>
        <dsp:cNvPr id="0" name=""/>
        <dsp:cNvSpPr/>
      </dsp:nvSpPr>
      <dsp:spPr>
        <a:xfrm>
          <a:off x="3139004" y="1316168"/>
          <a:ext cx="950044" cy="133006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69" tIns="330200" rIns="74069" bIns="330200" numCol="1" spcCol="1270" anchor="t" anchorCtr="0">
          <a:noAutofit/>
        </a:bodyPr>
        <a:lstStyle/>
        <a:p>
          <a:pPr marL="0" lvl="0" indent="0" algn="l" defTabSz="488950">
            <a:lnSpc>
              <a:spcPct val="90000"/>
            </a:lnSpc>
            <a:spcBef>
              <a:spcPct val="0"/>
            </a:spcBef>
            <a:spcAft>
              <a:spcPct val="35000"/>
            </a:spcAft>
            <a:buNone/>
          </a:pPr>
          <a:r>
            <a:rPr lang="en-US" sz="1100" b="0" i="0" kern="1200"/>
            <a:t>Pick your business location</a:t>
          </a:r>
          <a:endParaRPr lang="en-US" sz="1100" kern="1200"/>
        </a:p>
      </dsp:txBody>
      <dsp:txXfrm>
        <a:off x="3139004" y="1821592"/>
        <a:ext cx="950044" cy="798037"/>
      </dsp:txXfrm>
    </dsp:sp>
    <dsp:sp modelId="{169F305C-BD1A-4BC0-A9C2-E108384FFA4C}">
      <dsp:nvSpPr>
        <dsp:cNvPr id="0" name=""/>
        <dsp:cNvSpPr/>
      </dsp:nvSpPr>
      <dsp:spPr>
        <a:xfrm>
          <a:off x="3414517" y="1449175"/>
          <a:ext cx="399018" cy="39901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09" tIns="12700" rIns="31109" bIns="12700" numCol="1" spcCol="1270" anchor="ctr" anchorCtr="0">
          <a:noAutofit/>
        </a:bodyPr>
        <a:lstStyle/>
        <a:p>
          <a:pPr marL="0" lvl="0" indent="0" algn="ctr" defTabSz="755650">
            <a:lnSpc>
              <a:spcPct val="90000"/>
            </a:lnSpc>
            <a:spcBef>
              <a:spcPct val="0"/>
            </a:spcBef>
            <a:spcAft>
              <a:spcPct val="35000"/>
            </a:spcAft>
            <a:buNone/>
          </a:pPr>
          <a:r>
            <a:rPr lang="en-US" sz="1700" kern="1200"/>
            <a:t>4</a:t>
          </a:r>
        </a:p>
      </dsp:txBody>
      <dsp:txXfrm>
        <a:off x="3472952" y="1507610"/>
        <a:ext cx="282148" cy="282148"/>
      </dsp:txXfrm>
    </dsp:sp>
    <dsp:sp modelId="{08D0AAE0-DB98-4048-A70F-6E9CA976A371}">
      <dsp:nvSpPr>
        <dsp:cNvPr id="0" name=""/>
        <dsp:cNvSpPr/>
      </dsp:nvSpPr>
      <dsp:spPr>
        <a:xfrm>
          <a:off x="3139004" y="2646159"/>
          <a:ext cx="950044"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17F96F-1BA2-4803-9C50-7E33ABAA50E6}">
      <dsp:nvSpPr>
        <dsp:cNvPr id="0" name=""/>
        <dsp:cNvSpPr/>
      </dsp:nvSpPr>
      <dsp:spPr>
        <a:xfrm>
          <a:off x="4184053" y="1316168"/>
          <a:ext cx="950044" cy="133006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69" tIns="330200" rIns="74069" bIns="330200" numCol="1" spcCol="1270" anchor="t" anchorCtr="0">
          <a:noAutofit/>
        </a:bodyPr>
        <a:lstStyle/>
        <a:p>
          <a:pPr marL="0" lvl="0" indent="0" algn="l" defTabSz="488950">
            <a:lnSpc>
              <a:spcPct val="90000"/>
            </a:lnSpc>
            <a:spcBef>
              <a:spcPct val="0"/>
            </a:spcBef>
            <a:spcAft>
              <a:spcPct val="35000"/>
            </a:spcAft>
            <a:buNone/>
          </a:pPr>
          <a:r>
            <a:rPr lang="en-US" sz="1100" b="0" i="0" kern="1200"/>
            <a:t>Choose a business structure</a:t>
          </a:r>
          <a:endParaRPr lang="en-US" sz="1100" kern="1200"/>
        </a:p>
      </dsp:txBody>
      <dsp:txXfrm>
        <a:off x="4184053" y="1821592"/>
        <a:ext cx="950044" cy="798037"/>
      </dsp:txXfrm>
    </dsp:sp>
    <dsp:sp modelId="{2FC175F0-1316-4D20-B9F7-74F2A50D01C8}">
      <dsp:nvSpPr>
        <dsp:cNvPr id="0" name=""/>
        <dsp:cNvSpPr/>
      </dsp:nvSpPr>
      <dsp:spPr>
        <a:xfrm>
          <a:off x="4459566" y="1449175"/>
          <a:ext cx="399018" cy="39901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09" tIns="12700" rIns="31109" bIns="12700" numCol="1" spcCol="1270" anchor="ctr" anchorCtr="0">
          <a:noAutofit/>
        </a:bodyPr>
        <a:lstStyle/>
        <a:p>
          <a:pPr marL="0" lvl="0" indent="0" algn="ctr" defTabSz="755650">
            <a:lnSpc>
              <a:spcPct val="90000"/>
            </a:lnSpc>
            <a:spcBef>
              <a:spcPct val="0"/>
            </a:spcBef>
            <a:spcAft>
              <a:spcPct val="35000"/>
            </a:spcAft>
            <a:buNone/>
          </a:pPr>
          <a:r>
            <a:rPr lang="en-US" sz="1700" kern="1200"/>
            <a:t>5</a:t>
          </a:r>
        </a:p>
      </dsp:txBody>
      <dsp:txXfrm>
        <a:off x="4518001" y="1507610"/>
        <a:ext cx="282148" cy="282148"/>
      </dsp:txXfrm>
    </dsp:sp>
    <dsp:sp modelId="{C8E2575D-E1E6-4B48-B28E-FC0000B0060F}">
      <dsp:nvSpPr>
        <dsp:cNvPr id="0" name=""/>
        <dsp:cNvSpPr/>
      </dsp:nvSpPr>
      <dsp:spPr>
        <a:xfrm>
          <a:off x="4184053" y="2646159"/>
          <a:ext cx="950044"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7C3E49-CA70-4F3A-971C-0434D379D94E}">
      <dsp:nvSpPr>
        <dsp:cNvPr id="0" name=""/>
        <dsp:cNvSpPr/>
      </dsp:nvSpPr>
      <dsp:spPr>
        <a:xfrm>
          <a:off x="5229102" y="1316168"/>
          <a:ext cx="950044" cy="133006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69" tIns="330200" rIns="74069" bIns="330200" numCol="1" spcCol="1270" anchor="t" anchorCtr="0">
          <a:noAutofit/>
        </a:bodyPr>
        <a:lstStyle/>
        <a:p>
          <a:pPr marL="0" lvl="0" indent="0" algn="l" defTabSz="488950">
            <a:lnSpc>
              <a:spcPct val="90000"/>
            </a:lnSpc>
            <a:spcBef>
              <a:spcPct val="0"/>
            </a:spcBef>
            <a:spcAft>
              <a:spcPct val="35000"/>
            </a:spcAft>
            <a:buNone/>
          </a:pPr>
          <a:r>
            <a:rPr lang="en-US" sz="1100" b="0" i="0" kern="1200"/>
            <a:t>Choose your business name</a:t>
          </a:r>
          <a:endParaRPr lang="en-US" sz="1100" kern="1200"/>
        </a:p>
      </dsp:txBody>
      <dsp:txXfrm>
        <a:off x="5229102" y="1821592"/>
        <a:ext cx="950044" cy="798037"/>
      </dsp:txXfrm>
    </dsp:sp>
    <dsp:sp modelId="{56269E0E-77A9-4A8F-A608-9176DF4C62B0}">
      <dsp:nvSpPr>
        <dsp:cNvPr id="0" name=""/>
        <dsp:cNvSpPr/>
      </dsp:nvSpPr>
      <dsp:spPr>
        <a:xfrm>
          <a:off x="5504615" y="1449175"/>
          <a:ext cx="399018" cy="39901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09" tIns="12700" rIns="31109" bIns="12700" numCol="1" spcCol="1270" anchor="ctr" anchorCtr="0">
          <a:noAutofit/>
        </a:bodyPr>
        <a:lstStyle/>
        <a:p>
          <a:pPr marL="0" lvl="0" indent="0" algn="ctr" defTabSz="755650">
            <a:lnSpc>
              <a:spcPct val="90000"/>
            </a:lnSpc>
            <a:spcBef>
              <a:spcPct val="0"/>
            </a:spcBef>
            <a:spcAft>
              <a:spcPct val="35000"/>
            </a:spcAft>
            <a:buNone/>
          </a:pPr>
          <a:r>
            <a:rPr lang="en-US" sz="1700" kern="1200"/>
            <a:t>6</a:t>
          </a:r>
        </a:p>
      </dsp:txBody>
      <dsp:txXfrm>
        <a:off x="5563050" y="1507610"/>
        <a:ext cx="282148" cy="282148"/>
      </dsp:txXfrm>
    </dsp:sp>
    <dsp:sp modelId="{41E71436-B948-41FA-BDF3-CDE98ABB7A74}">
      <dsp:nvSpPr>
        <dsp:cNvPr id="0" name=""/>
        <dsp:cNvSpPr/>
      </dsp:nvSpPr>
      <dsp:spPr>
        <a:xfrm>
          <a:off x="5229102" y="2646159"/>
          <a:ext cx="950044"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20848D-FC04-48B5-B796-69AA6E4C09D2}">
      <dsp:nvSpPr>
        <dsp:cNvPr id="0" name=""/>
        <dsp:cNvSpPr/>
      </dsp:nvSpPr>
      <dsp:spPr>
        <a:xfrm>
          <a:off x="6274150" y="1316168"/>
          <a:ext cx="950044" cy="133006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69" tIns="330200" rIns="74069" bIns="330200" numCol="1" spcCol="1270" anchor="t" anchorCtr="0">
          <a:noAutofit/>
        </a:bodyPr>
        <a:lstStyle/>
        <a:p>
          <a:pPr marL="0" lvl="0" indent="0" algn="l" defTabSz="488950">
            <a:lnSpc>
              <a:spcPct val="90000"/>
            </a:lnSpc>
            <a:spcBef>
              <a:spcPct val="0"/>
            </a:spcBef>
            <a:spcAft>
              <a:spcPct val="35000"/>
            </a:spcAft>
            <a:buNone/>
          </a:pPr>
          <a:r>
            <a:rPr lang="en-US" sz="1100" b="0" i="0" kern="1200"/>
            <a:t>Register your business</a:t>
          </a:r>
          <a:endParaRPr lang="en-US" sz="1100" kern="1200"/>
        </a:p>
      </dsp:txBody>
      <dsp:txXfrm>
        <a:off x="6274150" y="1821592"/>
        <a:ext cx="950044" cy="798037"/>
      </dsp:txXfrm>
    </dsp:sp>
    <dsp:sp modelId="{109E0F3A-37D6-4351-9559-0319A88AA0D2}">
      <dsp:nvSpPr>
        <dsp:cNvPr id="0" name=""/>
        <dsp:cNvSpPr/>
      </dsp:nvSpPr>
      <dsp:spPr>
        <a:xfrm>
          <a:off x="6549663" y="1449175"/>
          <a:ext cx="399018" cy="39901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09" tIns="12700" rIns="31109" bIns="12700" numCol="1" spcCol="1270" anchor="ctr" anchorCtr="0">
          <a:noAutofit/>
        </a:bodyPr>
        <a:lstStyle/>
        <a:p>
          <a:pPr marL="0" lvl="0" indent="0" algn="ctr" defTabSz="755650">
            <a:lnSpc>
              <a:spcPct val="90000"/>
            </a:lnSpc>
            <a:spcBef>
              <a:spcPct val="0"/>
            </a:spcBef>
            <a:spcAft>
              <a:spcPct val="35000"/>
            </a:spcAft>
            <a:buNone/>
          </a:pPr>
          <a:r>
            <a:rPr lang="en-US" sz="1700" kern="1200"/>
            <a:t>7</a:t>
          </a:r>
        </a:p>
      </dsp:txBody>
      <dsp:txXfrm>
        <a:off x="6608098" y="1507610"/>
        <a:ext cx="282148" cy="282148"/>
      </dsp:txXfrm>
    </dsp:sp>
    <dsp:sp modelId="{39E0A1D4-DCCD-4EFB-B94D-4C103A3FD6DB}">
      <dsp:nvSpPr>
        <dsp:cNvPr id="0" name=""/>
        <dsp:cNvSpPr/>
      </dsp:nvSpPr>
      <dsp:spPr>
        <a:xfrm>
          <a:off x="6274150" y="2646159"/>
          <a:ext cx="950044"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35D3E8-C0E9-4115-A5A7-EA9D0A9EF478}">
      <dsp:nvSpPr>
        <dsp:cNvPr id="0" name=""/>
        <dsp:cNvSpPr/>
      </dsp:nvSpPr>
      <dsp:spPr>
        <a:xfrm>
          <a:off x="7319199" y="1316168"/>
          <a:ext cx="950044" cy="133006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69" tIns="330200" rIns="74069" bIns="330200" numCol="1" spcCol="1270" anchor="t" anchorCtr="0">
          <a:noAutofit/>
        </a:bodyPr>
        <a:lstStyle/>
        <a:p>
          <a:pPr marL="0" lvl="0" indent="0" algn="l" defTabSz="488950">
            <a:lnSpc>
              <a:spcPct val="90000"/>
            </a:lnSpc>
            <a:spcBef>
              <a:spcPct val="0"/>
            </a:spcBef>
            <a:spcAft>
              <a:spcPct val="35000"/>
            </a:spcAft>
            <a:buNone/>
          </a:pPr>
          <a:r>
            <a:rPr lang="en-US" sz="1100" b="0" i="0" kern="1200"/>
            <a:t>Get federal and state tax IDs </a:t>
          </a:r>
          <a:endParaRPr lang="en-US" sz="1100" kern="1200"/>
        </a:p>
      </dsp:txBody>
      <dsp:txXfrm>
        <a:off x="7319199" y="1821592"/>
        <a:ext cx="950044" cy="798037"/>
      </dsp:txXfrm>
    </dsp:sp>
    <dsp:sp modelId="{7803BE5D-23BC-4927-A4DA-0E005EF15047}">
      <dsp:nvSpPr>
        <dsp:cNvPr id="0" name=""/>
        <dsp:cNvSpPr/>
      </dsp:nvSpPr>
      <dsp:spPr>
        <a:xfrm>
          <a:off x="7594712" y="1449175"/>
          <a:ext cx="399018" cy="39901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09" tIns="12700" rIns="31109" bIns="12700" numCol="1" spcCol="1270" anchor="ctr" anchorCtr="0">
          <a:noAutofit/>
        </a:bodyPr>
        <a:lstStyle/>
        <a:p>
          <a:pPr marL="0" lvl="0" indent="0" algn="ctr" defTabSz="755650">
            <a:lnSpc>
              <a:spcPct val="90000"/>
            </a:lnSpc>
            <a:spcBef>
              <a:spcPct val="0"/>
            </a:spcBef>
            <a:spcAft>
              <a:spcPct val="35000"/>
            </a:spcAft>
            <a:buNone/>
          </a:pPr>
          <a:r>
            <a:rPr lang="en-US" sz="1700" kern="1200"/>
            <a:t>8</a:t>
          </a:r>
        </a:p>
      </dsp:txBody>
      <dsp:txXfrm>
        <a:off x="7653147" y="1507610"/>
        <a:ext cx="282148" cy="282148"/>
      </dsp:txXfrm>
    </dsp:sp>
    <dsp:sp modelId="{C357F4C9-8DA1-40CA-9D0A-C75DBD0E0162}">
      <dsp:nvSpPr>
        <dsp:cNvPr id="0" name=""/>
        <dsp:cNvSpPr/>
      </dsp:nvSpPr>
      <dsp:spPr>
        <a:xfrm>
          <a:off x="7319199" y="2646159"/>
          <a:ext cx="950044"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DA59F3-192D-461C-8F88-B9FC3C064E8D}">
      <dsp:nvSpPr>
        <dsp:cNvPr id="0" name=""/>
        <dsp:cNvSpPr/>
      </dsp:nvSpPr>
      <dsp:spPr>
        <a:xfrm>
          <a:off x="8364248" y="1316168"/>
          <a:ext cx="950044" cy="133006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69" tIns="330200" rIns="74069" bIns="330200" numCol="1" spcCol="1270" anchor="t" anchorCtr="0">
          <a:noAutofit/>
        </a:bodyPr>
        <a:lstStyle/>
        <a:p>
          <a:pPr marL="0" lvl="0" indent="0" algn="l" defTabSz="488950">
            <a:lnSpc>
              <a:spcPct val="90000"/>
            </a:lnSpc>
            <a:spcBef>
              <a:spcPct val="0"/>
            </a:spcBef>
            <a:spcAft>
              <a:spcPct val="35000"/>
            </a:spcAft>
            <a:buNone/>
          </a:pPr>
          <a:r>
            <a:rPr lang="en-US" sz="1100" b="0" i="0" kern="1200"/>
            <a:t>Apply for licenses and permits</a:t>
          </a:r>
          <a:endParaRPr lang="en-US" sz="1100" kern="1200"/>
        </a:p>
      </dsp:txBody>
      <dsp:txXfrm>
        <a:off x="8364248" y="1821592"/>
        <a:ext cx="950044" cy="798037"/>
      </dsp:txXfrm>
    </dsp:sp>
    <dsp:sp modelId="{A1362CA8-97C4-4F48-B257-827B8B48BE45}">
      <dsp:nvSpPr>
        <dsp:cNvPr id="0" name=""/>
        <dsp:cNvSpPr/>
      </dsp:nvSpPr>
      <dsp:spPr>
        <a:xfrm>
          <a:off x="8639761" y="1449175"/>
          <a:ext cx="399018" cy="39901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09" tIns="12700" rIns="31109" bIns="12700" numCol="1" spcCol="1270" anchor="ctr" anchorCtr="0">
          <a:noAutofit/>
        </a:bodyPr>
        <a:lstStyle/>
        <a:p>
          <a:pPr marL="0" lvl="0" indent="0" algn="ctr" defTabSz="755650">
            <a:lnSpc>
              <a:spcPct val="90000"/>
            </a:lnSpc>
            <a:spcBef>
              <a:spcPct val="0"/>
            </a:spcBef>
            <a:spcAft>
              <a:spcPct val="35000"/>
            </a:spcAft>
            <a:buNone/>
          </a:pPr>
          <a:r>
            <a:rPr lang="en-US" sz="1700" kern="1200"/>
            <a:t>9</a:t>
          </a:r>
        </a:p>
      </dsp:txBody>
      <dsp:txXfrm>
        <a:off x="8698196" y="1507610"/>
        <a:ext cx="282148" cy="282148"/>
      </dsp:txXfrm>
    </dsp:sp>
    <dsp:sp modelId="{B8C4398D-44D9-456B-AF78-6DB6385A9F70}">
      <dsp:nvSpPr>
        <dsp:cNvPr id="0" name=""/>
        <dsp:cNvSpPr/>
      </dsp:nvSpPr>
      <dsp:spPr>
        <a:xfrm>
          <a:off x="8364248" y="2646159"/>
          <a:ext cx="950044"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E0E485-78FC-491E-B76F-5F0DD9068D15}">
      <dsp:nvSpPr>
        <dsp:cNvPr id="0" name=""/>
        <dsp:cNvSpPr/>
      </dsp:nvSpPr>
      <dsp:spPr>
        <a:xfrm>
          <a:off x="9409297" y="1316168"/>
          <a:ext cx="950044" cy="133006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69" tIns="330200" rIns="74069" bIns="330200" numCol="1" spcCol="1270" anchor="t" anchorCtr="0">
          <a:noAutofit/>
        </a:bodyPr>
        <a:lstStyle/>
        <a:p>
          <a:pPr marL="0" lvl="0" indent="0" algn="l" defTabSz="488950">
            <a:lnSpc>
              <a:spcPct val="90000"/>
            </a:lnSpc>
            <a:spcBef>
              <a:spcPct val="0"/>
            </a:spcBef>
            <a:spcAft>
              <a:spcPct val="35000"/>
            </a:spcAft>
            <a:buNone/>
          </a:pPr>
          <a:r>
            <a:rPr lang="en-US" sz="1100" b="0" i="0" kern="1200" dirty="0"/>
            <a:t>Open Bus. Bank Account</a:t>
          </a:r>
          <a:endParaRPr lang="en-US" sz="1100" kern="1200" dirty="0"/>
        </a:p>
      </dsp:txBody>
      <dsp:txXfrm>
        <a:off x="9409297" y="1821592"/>
        <a:ext cx="950044" cy="798037"/>
      </dsp:txXfrm>
    </dsp:sp>
    <dsp:sp modelId="{1151A61E-14AB-47CA-B453-FF8FAD8F61CB}">
      <dsp:nvSpPr>
        <dsp:cNvPr id="0" name=""/>
        <dsp:cNvSpPr/>
      </dsp:nvSpPr>
      <dsp:spPr>
        <a:xfrm>
          <a:off x="9684810" y="1449175"/>
          <a:ext cx="399018" cy="39901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09" tIns="12700" rIns="31109" bIns="12700" numCol="1" spcCol="1270" anchor="ctr" anchorCtr="0">
          <a:noAutofit/>
        </a:bodyPr>
        <a:lstStyle/>
        <a:p>
          <a:pPr marL="0" lvl="0" indent="0" algn="ctr" defTabSz="755650">
            <a:lnSpc>
              <a:spcPct val="90000"/>
            </a:lnSpc>
            <a:spcBef>
              <a:spcPct val="0"/>
            </a:spcBef>
            <a:spcAft>
              <a:spcPct val="35000"/>
            </a:spcAft>
            <a:buNone/>
          </a:pPr>
          <a:r>
            <a:rPr lang="en-US" sz="1700" kern="1200"/>
            <a:t>10</a:t>
          </a:r>
        </a:p>
      </dsp:txBody>
      <dsp:txXfrm>
        <a:off x="9743245" y="1507610"/>
        <a:ext cx="282148" cy="282148"/>
      </dsp:txXfrm>
    </dsp:sp>
    <dsp:sp modelId="{6060BCE4-DDB7-449A-BCA0-567D79D4FA9C}">
      <dsp:nvSpPr>
        <dsp:cNvPr id="0" name=""/>
        <dsp:cNvSpPr/>
      </dsp:nvSpPr>
      <dsp:spPr>
        <a:xfrm>
          <a:off x="9409297" y="2646159"/>
          <a:ext cx="950044"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2FC9AB-8D22-44B2-8BF2-321E8214AF60}">
      <dsp:nvSpPr>
        <dsp:cNvPr id="0" name=""/>
        <dsp:cNvSpPr/>
      </dsp:nvSpPr>
      <dsp:spPr>
        <a:xfrm>
          <a:off x="8252" y="1045257"/>
          <a:ext cx="800296" cy="8002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473759-C853-4719-B19C-884713CC8FC9}">
      <dsp:nvSpPr>
        <dsp:cNvPr id="0" name=""/>
        <dsp:cNvSpPr/>
      </dsp:nvSpPr>
      <dsp:spPr>
        <a:xfrm>
          <a:off x="8252" y="1926045"/>
          <a:ext cx="2286562" cy="342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Will require EIN</a:t>
          </a:r>
        </a:p>
      </dsp:txBody>
      <dsp:txXfrm>
        <a:off x="8252" y="1926045"/>
        <a:ext cx="2286562" cy="342984"/>
      </dsp:txXfrm>
    </dsp:sp>
    <dsp:sp modelId="{C68974D2-A50F-4701-B1B8-73A98F867DFE}">
      <dsp:nvSpPr>
        <dsp:cNvPr id="0" name=""/>
        <dsp:cNvSpPr/>
      </dsp:nvSpPr>
      <dsp:spPr>
        <a:xfrm>
          <a:off x="8252" y="2306467"/>
          <a:ext cx="2286562" cy="610675"/>
        </a:xfrm>
        <a:prstGeom prst="rect">
          <a:avLst/>
        </a:prstGeom>
        <a:noFill/>
        <a:ln>
          <a:noFill/>
        </a:ln>
        <a:effectLst/>
      </dsp:spPr>
      <dsp:style>
        <a:lnRef idx="0">
          <a:scrgbClr r="0" g="0" b="0"/>
        </a:lnRef>
        <a:fillRef idx="0">
          <a:scrgbClr r="0" g="0" b="0"/>
        </a:fillRef>
        <a:effectRef idx="0">
          <a:scrgbClr r="0" g="0" b="0"/>
        </a:effectRef>
        <a:fontRef idx="minor"/>
      </dsp:style>
    </dsp:sp>
    <dsp:sp modelId="{9DD8084B-1A66-4214-B61F-C23F10917929}">
      <dsp:nvSpPr>
        <dsp:cNvPr id="0" name=""/>
        <dsp:cNvSpPr/>
      </dsp:nvSpPr>
      <dsp:spPr>
        <a:xfrm>
          <a:off x="2694963" y="1045257"/>
          <a:ext cx="800296" cy="8002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820DFB-D3CC-42BE-B630-ED26B6E313A2}">
      <dsp:nvSpPr>
        <dsp:cNvPr id="0" name=""/>
        <dsp:cNvSpPr/>
      </dsp:nvSpPr>
      <dsp:spPr>
        <a:xfrm>
          <a:off x="2694963" y="1926045"/>
          <a:ext cx="2286562" cy="342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Benefits</a:t>
          </a:r>
        </a:p>
      </dsp:txBody>
      <dsp:txXfrm>
        <a:off x="2694963" y="1926045"/>
        <a:ext cx="2286562" cy="342984"/>
      </dsp:txXfrm>
    </dsp:sp>
    <dsp:sp modelId="{5EF76653-15E6-4467-BBA0-D1CEB1CAAEFF}">
      <dsp:nvSpPr>
        <dsp:cNvPr id="0" name=""/>
        <dsp:cNvSpPr/>
      </dsp:nvSpPr>
      <dsp:spPr>
        <a:xfrm>
          <a:off x="2694963" y="2306467"/>
          <a:ext cx="2286562" cy="610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a:t>Professional (Business Name)</a:t>
          </a:r>
        </a:p>
        <a:p>
          <a:pPr marL="0" lvl="0" indent="0" algn="l" defTabSz="488950">
            <a:lnSpc>
              <a:spcPct val="100000"/>
            </a:lnSpc>
            <a:spcBef>
              <a:spcPct val="0"/>
            </a:spcBef>
            <a:spcAft>
              <a:spcPct val="35000"/>
            </a:spcAft>
            <a:buNone/>
          </a:pPr>
          <a:r>
            <a:rPr lang="en-US" sz="1100" kern="1200"/>
            <a:t>Limited Liability</a:t>
          </a:r>
        </a:p>
        <a:p>
          <a:pPr marL="0" lvl="0" indent="0" algn="l" defTabSz="488950">
            <a:lnSpc>
              <a:spcPct val="100000"/>
            </a:lnSpc>
            <a:spcBef>
              <a:spcPct val="0"/>
            </a:spcBef>
            <a:spcAft>
              <a:spcPct val="35000"/>
            </a:spcAft>
            <a:buNone/>
          </a:pPr>
          <a:r>
            <a:rPr lang="en-US" sz="1100" kern="1200"/>
            <a:t>May come with a credit line</a:t>
          </a:r>
        </a:p>
      </dsp:txBody>
      <dsp:txXfrm>
        <a:off x="2694963" y="2306467"/>
        <a:ext cx="2286562" cy="610675"/>
      </dsp:txXfrm>
    </dsp:sp>
    <dsp:sp modelId="{87D88070-3D0D-4011-BE1A-B26AEA957671}">
      <dsp:nvSpPr>
        <dsp:cNvPr id="0" name=""/>
        <dsp:cNvSpPr/>
      </dsp:nvSpPr>
      <dsp:spPr>
        <a:xfrm>
          <a:off x="5381674" y="1045257"/>
          <a:ext cx="800296" cy="8002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C6EA15-CB2B-4A04-9834-3F4527E96840}">
      <dsp:nvSpPr>
        <dsp:cNvPr id="0" name=""/>
        <dsp:cNvSpPr/>
      </dsp:nvSpPr>
      <dsp:spPr>
        <a:xfrm>
          <a:off x="5381674" y="1926045"/>
          <a:ext cx="2286562" cy="342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Business Credit Card</a:t>
          </a:r>
        </a:p>
      </dsp:txBody>
      <dsp:txXfrm>
        <a:off x="5381674" y="1926045"/>
        <a:ext cx="2286562" cy="342984"/>
      </dsp:txXfrm>
    </dsp:sp>
    <dsp:sp modelId="{3381BB85-79DD-4BFC-AAA6-97AAE5B76E8E}">
      <dsp:nvSpPr>
        <dsp:cNvPr id="0" name=""/>
        <dsp:cNvSpPr/>
      </dsp:nvSpPr>
      <dsp:spPr>
        <a:xfrm>
          <a:off x="5381674" y="2306467"/>
          <a:ext cx="2286562" cy="610675"/>
        </a:xfrm>
        <a:prstGeom prst="rect">
          <a:avLst/>
        </a:prstGeom>
        <a:noFill/>
        <a:ln>
          <a:noFill/>
        </a:ln>
        <a:effectLst/>
      </dsp:spPr>
      <dsp:style>
        <a:lnRef idx="0">
          <a:scrgbClr r="0" g="0" b="0"/>
        </a:lnRef>
        <a:fillRef idx="0">
          <a:scrgbClr r="0" g="0" b="0"/>
        </a:fillRef>
        <a:effectRef idx="0">
          <a:scrgbClr r="0" g="0" b="0"/>
        </a:effectRef>
        <a:fontRef idx="minor"/>
      </dsp:style>
    </dsp:sp>
    <dsp:sp modelId="{5E5F54AE-81AE-41E4-BA0F-9CE673F721DC}">
      <dsp:nvSpPr>
        <dsp:cNvPr id="0" name=""/>
        <dsp:cNvSpPr/>
      </dsp:nvSpPr>
      <dsp:spPr>
        <a:xfrm>
          <a:off x="8068385" y="1045257"/>
          <a:ext cx="800296" cy="80029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34954B-E12C-41B0-800E-7E637879E611}">
      <dsp:nvSpPr>
        <dsp:cNvPr id="0" name=""/>
        <dsp:cNvSpPr/>
      </dsp:nvSpPr>
      <dsp:spPr>
        <a:xfrm>
          <a:off x="8068385" y="1926045"/>
          <a:ext cx="2286562" cy="342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Merchant Services Account</a:t>
          </a:r>
        </a:p>
      </dsp:txBody>
      <dsp:txXfrm>
        <a:off x="8068385" y="1926045"/>
        <a:ext cx="2286562" cy="342984"/>
      </dsp:txXfrm>
    </dsp:sp>
    <dsp:sp modelId="{96068B01-489A-4CB9-ABBD-54FB2CE2C544}">
      <dsp:nvSpPr>
        <dsp:cNvPr id="0" name=""/>
        <dsp:cNvSpPr/>
      </dsp:nvSpPr>
      <dsp:spPr>
        <a:xfrm>
          <a:off x="8068385" y="2306467"/>
          <a:ext cx="2286562" cy="610675"/>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E78791-AEC9-49F2-9159-74366669A27C}">
      <dsp:nvSpPr>
        <dsp:cNvPr id="0" name=""/>
        <dsp:cNvSpPr/>
      </dsp:nvSpPr>
      <dsp:spPr>
        <a:xfrm>
          <a:off x="0" y="483"/>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621A98-4004-4A80-80CF-080DEFBDC98F}">
      <dsp:nvSpPr>
        <dsp:cNvPr id="0" name=""/>
        <dsp:cNvSpPr/>
      </dsp:nvSpPr>
      <dsp:spPr>
        <a:xfrm>
          <a:off x="0" y="483"/>
          <a:ext cx="10363200" cy="396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Make sure you put yourself on the “payroll”</a:t>
          </a:r>
        </a:p>
      </dsp:txBody>
      <dsp:txXfrm>
        <a:off x="0" y="483"/>
        <a:ext cx="10363200" cy="396143"/>
      </dsp:txXfrm>
    </dsp:sp>
    <dsp:sp modelId="{84338C39-01C7-478D-BB6C-A92AC7DAE3D1}">
      <dsp:nvSpPr>
        <dsp:cNvPr id="0" name=""/>
        <dsp:cNvSpPr/>
      </dsp:nvSpPr>
      <dsp:spPr>
        <a:xfrm>
          <a:off x="0" y="396626"/>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0F5495-A7BD-4855-B229-0C6790E655F5}">
      <dsp:nvSpPr>
        <dsp:cNvPr id="0" name=""/>
        <dsp:cNvSpPr/>
      </dsp:nvSpPr>
      <dsp:spPr>
        <a:xfrm>
          <a:off x="0" y="396626"/>
          <a:ext cx="10363200" cy="396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Keep room in the budget for growth/innovation</a:t>
          </a:r>
        </a:p>
      </dsp:txBody>
      <dsp:txXfrm>
        <a:off x="0" y="396626"/>
        <a:ext cx="10363200" cy="396143"/>
      </dsp:txXfrm>
    </dsp:sp>
    <dsp:sp modelId="{EE972F5C-CEFF-4D18-885A-31D90BEF8F29}">
      <dsp:nvSpPr>
        <dsp:cNvPr id="0" name=""/>
        <dsp:cNvSpPr/>
      </dsp:nvSpPr>
      <dsp:spPr>
        <a:xfrm>
          <a:off x="0" y="792770"/>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F7BD1C-098B-451C-A7C1-392772770C2B}">
      <dsp:nvSpPr>
        <dsp:cNvPr id="0" name=""/>
        <dsp:cNvSpPr/>
      </dsp:nvSpPr>
      <dsp:spPr>
        <a:xfrm>
          <a:off x="0" y="792770"/>
          <a:ext cx="10363200" cy="396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Carefully consider funding sources</a:t>
          </a:r>
        </a:p>
      </dsp:txBody>
      <dsp:txXfrm>
        <a:off x="0" y="792770"/>
        <a:ext cx="10363200" cy="396143"/>
      </dsp:txXfrm>
    </dsp:sp>
    <dsp:sp modelId="{EF13357D-A20E-4D52-AEF8-14CA5D6F53E8}">
      <dsp:nvSpPr>
        <dsp:cNvPr id="0" name=""/>
        <dsp:cNvSpPr/>
      </dsp:nvSpPr>
      <dsp:spPr>
        <a:xfrm>
          <a:off x="0" y="1188913"/>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72943F-768D-4190-872C-2CFF624E81EA}">
      <dsp:nvSpPr>
        <dsp:cNvPr id="0" name=""/>
        <dsp:cNvSpPr/>
      </dsp:nvSpPr>
      <dsp:spPr>
        <a:xfrm>
          <a:off x="0" y="1188913"/>
          <a:ext cx="10363200" cy="396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Create a financial plan</a:t>
          </a:r>
        </a:p>
      </dsp:txBody>
      <dsp:txXfrm>
        <a:off x="0" y="1188913"/>
        <a:ext cx="10363200" cy="396143"/>
      </dsp:txXfrm>
    </dsp:sp>
    <dsp:sp modelId="{337E2452-42AF-44AD-B269-5E250908CF39}">
      <dsp:nvSpPr>
        <dsp:cNvPr id="0" name=""/>
        <dsp:cNvSpPr/>
      </dsp:nvSpPr>
      <dsp:spPr>
        <a:xfrm>
          <a:off x="0" y="1585056"/>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E865BE-DFD9-4C2D-88A0-3AA90CCDEF01}">
      <dsp:nvSpPr>
        <dsp:cNvPr id="0" name=""/>
        <dsp:cNvSpPr/>
      </dsp:nvSpPr>
      <dsp:spPr>
        <a:xfrm>
          <a:off x="0" y="1585056"/>
          <a:ext cx="10363200" cy="396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Be conscientious of your business’s credit rating</a:t>
          </a:r>
        </a:p>
      </dsp:txBody>
      <dsp:txXfrm>
        <a:off x="0" y="1585056"/>
        <a:ext cx="10363200" cy="396143"/>
      </dsp:txXfrm>
    </dsp:sp>
    <dsp:sp modelId="{B8A99352-12C4-4514-93D1-588D284D8F7A}">
      <dsp:nvSpPr>
        <dsp:cNvPr id="0" name=""/>
        <dsp:cNvSpPr/>
      </dsp:nvSpPr>
      <dsp:spPr>
        <a:xfrm>
          <a:off x="0" y="1981200"/>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A07AC8-1C61-4D33-A7CF-64B9E22BE4A1}">
      <dsp:nvSpPr>
        <dsp:cNvPr id="0" name=""/>
        <dsp:cNvSpPr/>
      </dsp:nvSpPr>
      <dsp:spPr>
        <a:xfrm>
          <a:off x="0" y="1981200"/>
          <a:ext cx="10363200" cy="396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Create a billing strategy</a:t>
          </a:r>
        </a:p>
      </dsp:txBody>
      <dsp:txXfrm>
        <a:off x="0" y="1981200"/>
        <a:ext cx="10363200" cy="396143"/>
      </dsp:txXfrm>
    </dsp:sp>
    <dsp:sp modelId="{89CA1AF7-C37B-446D-A34A-7A3B2FAFD6DB}">
      <dsp:nvSpPr>
        <dsp:cNvPr id="0" name=""/>
        <dsp:cNvSpPr/>
      </dsp:nvSpPr>
      <dsp:spPr>
        <a:xfrm>
          <a:off x="0" y="2377343"/>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BBDECF-1A6F-49F7-BD72-6175C7D3A551}">
      <dsp:nvSpPr>
        <dsp:cNvPr id="0" name=""/>
        <dsp:cNvSpPr/>
      </dsp:nvSpPr>
      <dsp:spPr>
        <a:xfrm>
          <a:off x="0" y="2377343"/>
          <a:ext cx="10363200" cy="396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Don’t forget about your tax payments</a:t>
          </a:r>
        </a:p>
      </dsp:txBody>
      <dsp:txXfrm>
        <a:off x="0" y="2377343"/>
        <a:ext cx="10363200" cy="396143"/>
      </dsp:txXfrm>
    </dsp:sp>
    <dsp:sp modelId="{B2A178F2-125B-4903-860A-91A18C6BDB14}">
      <dsp:nvSpPr>
        <dsp:cNvPr id="0" name=""/>
        <dsp:cNvSpPr/>
      </dsp:nvSpPr>
      <dsp:spPr>
        <a:xfrm>
          <a:off x="0" y="2773486"/>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CFA37C-23DD-4A71-BC73-A9FAC6F05BBB}">
      <dsp:nvSpPr>
        <dsp:cNvPr id="0" name=""/>
        <dsp:cNvSpPr/>
      </dsp:nvSpPr>
      <dsp:spPr>
        <a:xfrm>
          <a:off x="0" y="2773486"/>
          <a:ext cx="10363200" cy="396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Create and monitor your accounting records</a:t>
          </a:r>
        </a:p>
      </dsp:txBody>
      <dsp:txXfrm>
        <a:off x="0" y="2773486"/>
        <a:ext cx="10363200" cy="396143"/>
      </dsp:txXfrm>
    </dsp:sp>
    <dsp:sp modelId="{ECA77199-82FF-4531-BFAC-8474A991BD9F}">
      <dsp:nvSpPr>
        <dsp:cNvPr id="0" name=""/>
        <dsp:cNvSpPr/>
      </dsp:nvSpPr>
      <dsp:spPr>
        <a:xfrm>
          <a:off x="0" y="3169629"/>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0A6AAD-CF44-45C1-BA92-95CC0BF0DC29}">
      <dsp:nvSpPr>
        <dsp:cNvPr id="0" name=""/>
        <dsp:cNvSpPr/>
      </dsp:nvSpPr>
      <dsp:spPr>
        <a:xfrm>
          <a:off x="0" y="3169629"/>
          <a:ext cx="10363200" cy="396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Focus on expenditures and ROI (Return on Investment)</a:t>
          </a:r>
        </a:p>
      </dsp:txBody>
      <dsp:txXfrm>
        <a:off x="0" y="3169629"/>
        <a:ext cx="10363200" cy="396143"/>
      </dsp:txXfrm>
    </dsp:sp>
    <dsp:sp modelId="{754606F1-6873-4AB2-8AB4-AC4C82D4842B}">
      <dsp:nvSpPr>
        <dsp:cNvPr id="0" name=""/>
        <dsp:cNvSpPr/>
      </dsp:nvSpPr>
      <dsp:spPr>
        <a:xfrm>
          <a:off x="0" y="3565773"/>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70C394-D13C-4E4C-A9A3-BB86A32D97E1}">
      <dsp:nvSpPr>
        <dsp:cNvPr id="0" name=""/>
        <dsp:cNvSpPr/>
      </dsp:nvSpPr>
      <dsp:spPr>
        <a:xfrm>
          <a:off x="0" y="3565773"/>
          <a:ext cx="10363200" cy="396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Plan ahead!</a:t>
          </a:r>
        </a:p>
      </dsp:txBody>
      <dsp:txXfrm>
        <a:off x="0" y="3565773"/>
        <a:ext cx="10363200" cy="39614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E7FA25-3ECC-4DB3-BBD9-2D6C64F6F062}">
      <dsp:nvSpPr>
        <dsp:cNvPr id="0" name=""/>
        <dsp:cNvSpPr/>
      </dsp:nvSpPr>
      <dsp:spPr>
        <a:xfrm>
          <a:off x="0" y="483"/>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7037C8-4A0E-4F12-A108-F3354085E1A0}">
      <dsp:nvSpPr>
        <dsp:cNvPr id="0" name=""/>
        <dsp:cNvSpPr/>
      </dsp:nvSpPr>
      <dsp:spPr>
        <a:xfrm>
          <a:off x="0" y="483"/>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Stay on top of deadlines</a:t>
          </a:r>
        </a:p>
      </dsp:txBody>
      <dsp:txXfrm>
        <a:off x="0" y="483"/>
        <a:ext cx="10363200" cy="440159"/>
      </dsp:txXfrm>
    </dsp:sp>
    <dsp:sp modelId="{18BCCFC3-00F0-46E9-9BC4-C8B69F31786A}">
      <dsp:nvSpPr>
        <dsp:cNvPr id="0" name=""/>
        <dsp:cNvSpPr/>
      </dsp:nvSpPr>
      <dsp:spPr>
        <a:xfrm>
          <a:off x="0" y="440642"/>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D5A2FD-7AC9-4620-AF80-C7931666DBF5}">
      <dsp:nvSpPr>
        <dsp:cNvPr id="0" name=""/>
        <dsp:cNvSpPr/>
      </dsp:nvSpPr>
      <dsp:spPr>
        <a:xfrm>
          <a:off x="0" y="440642"/>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Monitor spending</a:t>
          </a:r>
        </a:p>
      </dsp:txBody>
      <dsp:txXfrm>
        <a:off x="0" y="440642"/>
        <a:ext cx="10363200" cy="440159"/>
      </dsp:txXfrm>
    </dsp:sp>
    <dsp:sp modelId="{2DF86D41-3ADC-44F4-9DC7-DC37F80E4584}">
      <dsp:nvSpPr>
        <dsp:cNvPr id="0" name=""/>
        <dsp:cNvSpPr/>
      </dsp:nvSpPr>
      <dsp:spPr>
        <a:xfrm>
          <a:off x="0" y="880802"/>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317613-2E25-4362-8B62-0A00B90C25E9}">
      <dsp:nvSpPr>
        <dsp:cNvPr id="0" name=""/>
        <dsp:cNvSpPr/>
      </dsp:nvSpPr>
      <dsp:spPr>
        <a:xfrm>
          <a:off x="0" y="880802"/>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Collect Accounts Receivable</a:t>
          </a:r>
        </a:p>
      </dsp:txBody>
      <dsp:txXfrm>
        <a:off x="0" y="880802"/>
        <a:ext cx="10363200" cy="440159"/>
      </dsp:txXfrm>
    </dsp:sp>
    <dsp:sp modelId="{8875A08D-9DC1-4F0D-AD25-CB4EEE0131ED}">
      <dsp:nvSpPr>
        <dsp:cNvPr id="0" name=""/>
        <dsp:cNvSpPr/>
      </dsp:nvSpPr>
      <dsp:spPr>
        <a:xfrm>
          <a:off x="0" y="1320961"/>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C61016-E5DF-48BD-AF96-C7E1AF3C7018}">
      <dsp:nvSpPr>
        <dsp:cNvPr id="0" name=""/>
        <dsp:cNvSpPr/>
      </dsp:nvSpPr>
      <dsp:spPr>
        <a:xfrm>
          <a:off x="0" y="1320961"/>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Always keep business and personal funds separate</a:t>
          </a:r>
        </a:p>
      </dsp:txBody>
      <dsp:txXfrm>
        <a:off x="0" y="1320961"/>
        <a:ext cx="10363200" cy="440159"/>
      </dsp:txXfrm>
    </dsp:sp>
    <dsp:sp modelId="{ED31E2AE-A6C5-4CE3-A8FE-AC26FDBADA95}">
      <dsp:nvSpPr>
        <dsp:cNvPr id="0" name=""/>
        <dsp:cNvSpPr/>
      </dsp:nvSpPr>
      <dsp:spPr>
        <a:xfrm>
          <a:off x="0" y="1761120"/>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961773-4D2D-4E59-B6FF-B19752EAA569}">
      <dsp:nvSpPr>
        <dsp:cNvPr id="0" name=""/>
        <dsp:cNvSpPr/>
      </dsp:nvSpPr>
      <dsp:spPr>
        <a:xfrm>
          <a:off x="0" y="1761120"/>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Time your purchases (tax benefits)</a:t>
          </a:r>
        </a:p>
      </dsp:txBody>
      <dsp:txXfrm>
        <a:off x="0" y="1761120"/>
        <a:ext cx="10363200" cy="440159"/>
      </dsp:txXfrm>
    </dsp:sp>
    <dsp:sp modelId="{C25316F8-D31B-4D99-8188-2865A2554033}">
      <dsp:nvSpPr>
        <dsp:cNvPr id="0" name=""/>
        <dsp:cNvSpPr/>
      </dsp:nvSpPr>
      <dsp:spPr>
        <a:xfrm>
          <a:off x="0" y="2201279"/>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9AB826-78C2-4CE8-8595-62723EB1AC18}">
      <dsp:nvSpPr>
        <dsp:cNvPr id="0" name=""/>
        <dsp:cNvSpPr/>
      </dsp:nvSpPr>
      <dsp:spPr>
        <a:xfrm>
          <a:off x="0" y="2201279"/>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Rolling Budget (Stick to it)</a:t>
          </a:r>
        </a:p>
      </dsp:txBody>
      <dsp:txXfrm>
        <a:off x="0" y="2201279"/>
        <a:ext cx="10363200" cy="440159"/>
      </dsp:txXfrm>
    </dsp:sp>
    <dsp:sp modelId="{96BE7F26-7B03-4513-BC1E-06FF839B1BE0}">
      <dsp:nvSpPr>
        <dsp:cNvPr id="0" name=""/>
        <dsp:cNvSpPr/>
      </dsp:nvSpPr>
      <dsp:spPr>
        <a:xfrm>
          <a:off x="0" y="2641438"/>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6A6139-CEDB-4655-B1D5-5DB3610F8FE9}">
      <dsp:nvSpPr>
        <dsp:cNvPr id="0" name=""/>
        <dsp:cNvSpPr/>
      </dsp:nvSpPr>
      <dsp:spPr>
        <a:xfrm>
          <a:off x="0" y="2641438"/>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Manage inventory</a:t>
          </a:r>
        </a:p>
      </dsp:txBody>
      <dsp:txXfrm>
        <a:off x="0" y="2641438"/>
        <a:ext cx="10363200" cy="440159"/>
      </dsp:txXfrm>
    </dsp:sp>
    <dsp:sp modelId="{2970B62A-1C2C-4E11-994A-E3821AC8C079}">
      <dsp:nvSpPr>
        <dsp:cNvPr id="0" name=""/>
        <dsp:cNvSpPr/>
      </dsp:nvSpPr>
      <dsp:spPr>
        <a:xfrm>
          <a:off x="0" y="3081597"/>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72511A-1C80-42A8-865E-76EFDCB8F578}">
      <dsp:nvSpPr>
        <dsp:cNvPr id="0" name=""/>
        <dsp:cNvSpPr/>
      </dsp:nvSpPr>
      <dsp:spPr>
        <a:xfrm>
          <a:off x="0" y="3081597"/>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Cut costs</a:t>
          </a:r>
        </a:p>
      </dsp:txBody>
      <dsp:txXfrm>
        <a:off x="0" y="3081597"/>
        <a:ext cx="10363200" cy="440159"/>
      </dsp:txXfrm>
    </dsp:sp>
    <dsp:sp modelId="{4406BE70-43AE-4988-B86B-EB309FD863A4}">
      <dsp:nvSpPr>
        <dsp:cNvPr id="0" name=""/>
        <dsp:cNvSpPr/>
      </dsp:nvSpPr>
      <dsp:spPr>
        <a:xfrm>
          <a:off x="0" y="3521757"/>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CF499E-64C1-45EC-BFF4-67A70F2EF77A}">
      <dsp:nvSpPr>
        <dsp:cNvPr id="0" name=""/>
        <dsp:cNvSpPr/>
      </dsp:nvSpPr>
      <dsp:spPr>
        <a:xfrm>
          <a:off x="0" y="3521757"/>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endParaRPr lang="en-US" sz="2100" kern="1200" dirty="0"/>
        </a:p>
      </dsp:txBody>
      <dsp:txXfrm>
        <a:off x="0" y="3521757"/>
        <a:ext cx="10363200" cy="44015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5C187-53F2-4130-9C89-7C203F9BAD97}">
      <dsp:nvSpPr>
        <dsp:cNvPr id="0" name=""/>
        <dsp:cNvSpPr/>
      </dsp:nvSpPr>
      <dsp:spPr>
        <a:xfrm>
          <a:off x="0" y="0"/>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5B5CA9-749E-40D7-82F2-89E9568DD86C}">
      <dsp:nvSpPr>
        <dsp:cNvPr id="0" name=""/>
        <dsp:cNvSpPr/>
      </dsp:nvSpPr>
      <dsp:spPr>
        <a:xfrm>
          <a:off x="0" y="0"/>
          <a:ext cx="10363200" cy="495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Increase revenue</a:t>
          </a:r>
        </a:p>
      </dsp:txBody>
      <dsp:txXfrm>
        <a:off x="0" y="0"/>
        <a:ext cx="10363200" cy="495299"/>
      </dsp:txXfrm>
    </dsp:sp>
    <dsp:sp modelId="{3AF5BE86-9501-42C3-9BAE-18CAED3275CF}">
      <dsp:nvSpPr>
        <dsp:cNvPr id="0" name=""/>
        <dsp:cNvSpPr/>
      </dsp:nvSpPr>
      <dsp:spPr>
        <a:xfrm>
          <a:off x="0" y="495299"/>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F5C6D1-135A-4F98-84F2-AF36A2CA936E}">
      <dsp:nvSpPr>
        <dsp:cNvPr id="0" name=""/>
        <dsp:cNvSpPr/>
      </dsp:nvSpPr>
      <dsp:spPr>
        <a:xfrm>
          <a:off x="0" y="495299"/>
          <a:ext cx="10363200" cy="495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Learn the accounting software</a:t>
          </a:r>
        </a:p>
      </dsp:txBody>
      <dsp:txXfrm>
        <a:off x="0" y="495299"/>
        <a:ext cx="10363200" cy="495299"/>
      </dsp:txXfrm>
    </dsp:sp>
    <dsp:sp modelId="{0152855A-5E7F-45E1-9EC1-3AE5BC36E845}">
      <dsp:nvSpPr>
        <dsp:cNvPr id="0" name=""/>
        <dsp:cNvSpPr/>
      </dsp:nvSpPr>
      <dsp:spPr>
        <a:xfrm>
          <a:off x="0" y="990599"/>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2B8507-224D-4BB3-9B64-18346D3C2E5D}">
      <dsp:nvSpPr>
        <dsp:cNvPr id="0" name=""/>
        <dsp:cNvSpPr/>
      </dsp:nvSpPr>
      <dsp:spPr>
        <a:xfrm>
          <a:off x="0" y="990599"/>
          <a:ext cx="10363200" cy="495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Create a cash flow strategy</a:t>
          </a:r>
        </a:p>
      </dsp:txBody>
      <dsp:txXfrm>
        <a:off x="0" y="990599"/>
        <a:ext cx="10363200" cy="495299"/>
      </dsp:txXfrm>
    </dsp:sp>
    <dsp:sp modelId="{ACC24647-8FDC-4A27-ADBD-8D633045A28E}">
      <dsp:nvSpPr>
        <dsp:cNvPr id="0" name=""/>
        <dsp:cNvSpPr/>
      </dsp:nvSpPr>
      <dsp:spPr>
        <a:xfrm>
          <a:off x="0" y="1485899"/>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88C805-4876-48B8-A6B9-7744AFB64485}">
      <dsp:nvSpPr>
        <dsp:cNvPr id="0" name=""/>
        <dsp:cNvSpPr/>
      </dsp:nvSpPr>
      <dsp:spPr>
        <a:xfrm>
          <a:off x="0" y="1485899"/>
          <a:ext cx="10363200" cy="495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Periodically evaluate funding options</a:t>
          </a:r>
        </a:p>
      </dsp:txBody>
      <dsp:txXfrm>
        <a:off x="0" y="1485899"/>
        <a:ext cx="10363200" cy="495299"/>
      </dsp:txXfrm>
    </dsp:sp>
    <dsp:sp modelId="{B2FA4652-994D-421A-AD8B-12490246B6F1}">
      <dsp:nvSpPr>
        <dsp:cNvPr id="0" name=""/>
        <dsp:cNvSpPr/>
      </dsp:nvSpPr>
      <dsp:spPr>
        <a:xfrm>
          <a:off x="0" y="1981199"/>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1082F4-8C2A-429A-91EE-B393E8D0A7E5}">
      <dsp:nvSpPr>
        <dsp:cNvPr id="0" name=""/>
        <dsp:cNvSpPr/>
      </dsp:nvSpPr>
      <dsp:spPr>
        <a:xfrm>
          <a:off x="0" y="1981199"/>
          <a:ext cx="10363200" cy="495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Establish goals (keep them realistic)</a:t>
          </a:r>
        </a:p>
      </dsp:txBody>
      <dsp:txXfrm>
        <a:off x="0" y="1981199"/>
        <a:ext cx="10363200" cy="495299"/>
      </dsp:txXfrm>
    </dsp:sp>
    <dsp:sp modelId="{11426E19-F363-44EC-A01C-90C30BA4BE91}">
      <dsp:nvSpPr>
        <dsp:cNvPr id="0" name=""/>
        <dsp:cNvSpPr/>
      </dsp:nvSpPr>
      <dsp:spPr>
        <a:xfrm>
          <a:off x="0" y="2476499"/>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79D8CC-48A0-4FD8-AA5C-E04AB4BAA86A}">
      <dsp:nvSpPr>
        <dsp:cNvPr id="0" name=""/>
        <dsp:cNvSpPr/>
      </dsp:nvSpPr>
      <dsp:spPr>
        <a:xfrm>
          <a:off x="0" y="2476499"/>
          <a:ext cx="10363200" cy="495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Keep detailed revenue and expense records</a:t>
          </a:r>
        </a:p>
      </dsp:txBody>
      <dsp:txXfrm>
        <a:off x="0" y="2476499"/>
        <a:ext cx="10363200" cy="495299"/>
      </dsp:txXfrm>
    </dsp:sp>
    <dsp:sp modelId="{E75378B0-1690-4CCB-BA04-584DC4D292D7}">
      <dsp:nvSpPr>
        <dsp:cNvPr id="0" name=""/>
        <dsp:cNvSpPr/>
      </dsp:nvSpPr>
      <dsp:spPr>
        <a:xfrm>
          <a:off x="0" y="2971799"/>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12BEDE-6553-4756-8939-D848313892D6}">
      <dsp:nvSpPr>
        <dsp:cNvPr id="0" name=""/>
        <dsp:cNvSpPr/>
      </dsp:nvSpPr>
      <dsp:spPr>
        <a:xfrm>
          <a:off x="0" y="2971799"/>
          <a:ext cx="10363200" cy="495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Take an accounting class</a:t>
          </a:r>
        </a:p>
      </dsp:txBody>
      <dsp:txXfrm>
        <a:off x="0" y="2971799"/>
        <a:ext cx="10363200" cy="495299"/>
      </dsp:txXfrm>
    </dsp:sp>
    <dsp:sp modelId="{94DA66B2-D236-455B-ADA7-B441642234E4}">
      <dsp:nvSpPr>
        <dsp:cNvPr id="0" name=""/>
        <dsp:cNvSpPr/>
      </dsp:nvSpPr>
      <dsp:spPr>
        <a:xfrm>
          <a:off x="0" y="3467099"/>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5179CE-7F15-4845-AF1E-5B26F3F92A14}">
      <dsp:nvSpPr>
        <dsp:cNvPr id="0" name=""/>
        <dsp:cNvSpPr/>
      </dsp:nvSpPr>
      <dsp:spPr>
        <a:xfrm>
          <a:off x="0" y="3467099"/>
          <a:ext cx="10363200" cy="495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Georgia" panose="02040502050405020303" pitchFamily="18" charset="0"/>
            </a:rPr>
            <a:t>Keep a cash reserve</a:t>
          </a:r>
        </a:p>
      </dsp:txBody>
      <dsp:txXfrm>
        <a:off x="0" y="3467099"/>
        <a:ext cx="10363200" cy="49529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413BEB-F2B4-4FD2-82B2-707258C8833C}">
      <dsp:nvSpPr>
        <dsp:cNvPr id="0" name=""/>
        <dsp:cNvSpPr/>
      </dsp:nvSpPr>
      <dsp:spPr>
        <a:xfrm>
          <a:off x="581315" y="915560"/>
          <a:ext cx="460024" cy="71"/>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74E903-94BB-4557-93B6-C15F68434ED0}">
      <dsp:nvSpPr>
        <dsp:cNvPr id="0" name=""/>
        <dsp:cNvSpPr/>
      </dsp:nvSpPr>
      <dsp:spPr>
        <a:xfrm>
          <a:off x="1068941" y="876916"/>
          <a:ext cx="52902" cy="99460"/>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542D31-B612-4CEA-99BA-877C94B7E0BE}">
      <dsp:nvSpPr>
        <dsp:cNvPr id="0" name=""/>
        <dsp:cNvSpPr/>
      </dsp:nvSpPr>
      <dsp:spPr>
        <a:xfrm>
          <a:off x="330326" y="722110"/>
          <a:ext cx="386971" cy="386971"/>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17" tIns="15017" rIns="15017" bIns="15017" numCol="1" spcCol="1270" anchor="ctr" anchorCtr="0">
          <a:noAutofit/>
        </a:bodyPr>
        <a:lstStyle/>
        <a:p>
          <a:pPr marL="0" lvl="0" indent="0" algn="ctr" defTabSz="800100">
            <a:lnSpc>
              <a:spcPct val="90000"/>
            </a:lnSpc>
            <a:spcBef>
              <a:spcPct val="0"/>
            </a:spcBef>
            <a:spcAft>
              <a:spcPct val="35000"/>
            </a:spcAft>
            <a:buNone/>
          </a:pPr>
          <a:r>
            <a:rPr lang="en-US" sz="1800" kern="1200"/>
            <a:t>1</a:t>
          </a:r>
        </a:p>
      </dsp:txBody>
      <dsp:txXfrm>
        <a:off x="386997" y="778781"/>
        <a:ext cx="273629" cy="273629"/>
      </dsp:txXfrm>
    </dsp:sp>
    <dsp:sp modelId="{D2E8E630-FA3E-4ECD-A343-A5D78A874B6A}">
      <dsp:nvSpPr>
        <dsp:cNvPr id="0" name=""/>
        <dsp:cNvSpPr/>
      </dsp:nvSpPr>
      <dsp:spPr>
        <a:xfrm>
          <a:off x="6284" y="1274679"/>
          <a:ext cx="1035055"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646" tIns="165100" rIns="81646" bIns="165100" numCol="1" spcCol="1270" anchor="t" anchorCtr="0">
          <a:noAutofit/>
        </a:bodyPr>
        <a:lstStyle/>
        <a:p>
          <a:pPr marL="0" lvl="0" indent="0" algn="l" defTabSz="488950">
            <a:lnSpc>
              <a:spcPct val="90000"/>
            </a:lnSpc>
            <a:spcBef>
              <a:spcPct val="0"/>
            </a:spcBef>
            <a:spcAft>
              <a:spcPct val="35000"/>
            </a:spcAft>
            <a:buNone/>
          </a:pPr>
          <a:r>
            <a:rPr lang="en-US" sz="1100" kern="1200"/>
            <a:t>Reduce waste/excess</a:t>
          </a:r>
        </a:p>
      </dsp:txBody>
      <dsp:txXfrm>
        <a:off x="6284" y="1481690"/>
        <a:ext cx="1035055" cy="1758589"/>
      </dsp:txXfrm>
    </dsp:sp>
    <dsp:sp modelId="{9EF24107-B323-48DB-859F-17FD2CA115B2}">
      <dsp:nvSpPr>
        <dsp:cNvPr id="0" name=""/>
        <dsp:cNvSpPr/>
      </dsp:nvSpPr>
      <dsp:spPr>
        <a:xfrm>
          <a:off x="1156346" y="915564"/>
          <a:ext cx="1035055"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34DE23-9BE9-4403-8982-8F1917FAD487}">
      <dsp:nvSpPr>
        <dsp:cNvPr id="0" name=""/>
        <dsp:cNvSpPr/>
      </dsp:nvSpPr>
      <dsp:spPr>
        <a:xfrm>
          <a:off x="2219002" y="876919"/>
          <a:ext cx="52902" cy="99464"/>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209D2A-BFD6-4E4E-BF40-C669582EBC9E}">
      <dsp:nvSpPr>
        <dsp:cNvPr id="0" name=""/>
        <dsp:cNvSpPr/>
      </dsp:nvSpPr>
      <dsp:spPr>
        <a:xfrm>
          <a:off x="1480387" y="722114"/>
          <a:ext cx="386971" cy="386971"/>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17" tIns="15017" rIns="15017" bIns="15017" numCol="1" spcCol="1270" anchor="ctr" anchorCtr="0">
          <a:noAutofit/>
        </a:bodyPr>
        <a:lstStyle/>
        <a:p>
          <a:pPr marL="0" lvl="0" indent="0" algn="ctr" defTabSz="800100">
            <a:lnSpc>
              <a:spcPct val="90000"/>
            </a:lnSpc>
            <a:spcBef>
              <a:spcPct val="0"/>
            </a:spcBef>
            <a:spcAft>
              <a:spcPct val="35000"/>
            </a:spcAft>
            <a:buNone/>
          </a:pPr>
          <a:r>
            <a:rPr lang="en-US" sz="1800" kern="1200"/>
            <a:t>2</a:t>
          </a:r>
        </a:p>
      </dsp:txBody>
      <dsp:txXfrm>
        <a:off x="1537058" y="778785"/>
        <a:ext cx="273629" cy="273629"/>
      </dsp:txXfrm>
    </dsp:sp>
    <dsp:sp modelId="{070AFDA5-B84B-442E-A21E-3EC2419BFBC8}">
      <dsp:nvSpPr>
        <dsp:cNvPr id="0" name=""/>
        <dsp:cNvSpPr/>
      </dsp:nvSpPr>
      <dsp:spPr>
        <a:xfrm>
          <a:off x="1156346" y="1274689"/>
          <a:ext cx="1035055"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646" tIns="165100" rIns="81646" bIns="165100" numCol="1" spcCol="1270" anchor="t" anchorCtr="0">
          <a:noAutofit/>
        </a:bodyPr>
        <a:lstStyle/>
        <a:p>
          <a:pPr marL="0" lvl="0" indent="0" algn="l" defTabSz="488950">
            <a:lnSpc>
              <a:spcPct val="90000"/>
            </a:lnSpc>
            <a:spcBef>
              <a:spcPct val="0"/>
            </a:spcBef>
            <a:spcAft>
              <a:spcPct val="35000"/>
            </a:spcAft>
            <a:buNone/>
          </a:pPr>
          <a:r>
            <a:rPr lang="en-US" sz="1100" kern="1200"/>
            <a:t>Select cost-efficient and effective technology</a:t>
          </a:r>
        </a:p>
      </dsp:txBody>
      <dsp:txXfrm>
        <a:off x="1156346" y="1481700"/>
        <a:ext cx="1035055" cy="1758589"/>
      </dsp:txXfrm>
    </dsp:sp>
    <dsp:sp modelId="{ECA605CA-A99F-4AB8-BE0F-EA6615FF3A70}">
      <dsp:nvSpPr>
        <dsp:cNvPr id="0" name=""/>
        <dsp:cNvSpPr/>
      </dsp:nvSpPr>
      <dsp:spPr>
        <a:xfrm>
          <a:off x="2306407" y="915564"/>
          <a:ext cx="1035055"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A381A5-35F3-4E72-8465-2EA75D19616E}">
      <dsp:nvSpPr>
        <dsp:cNvPr id="0" name=""/>
        <dsp:cNvSpPr/>
      </dsp:nvSpPr>
      <dsp:spPr>
        <a:xfrm>
          <a:off x="3369064" y="876919"/>
          <a:ext cx="52902" cy="99464"/>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2FBEE7-CCF9-426B-96C6-D7A2484064D7}">
      <dsp:nvSpPr>
        <dsp:cNvPr id="0" name=""/>
        <dsp:cNvSpPr/>
      </dsp:nvSpPr>
      <dsp:spPr>
        <a:xfrm>
          <a:off x="2630449" y="722114"/>
          <a:ext cx="386971" cy="386971"/>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17" tIns="15017" rIns="15017" bIns="15017" numCol="1" spcCol="1270" anchor="ctr" anchorCtr="0">
          <a:noAutofit/>
        </a:bodyPr>
        <a:lstStyle/>
        <a:p>
          <a:pPr marL="0" lvl="0" indent="0" algn="ctr" defTabSz="800100">
            <a:lnSpc>
              <a:spcPct val="90000"/>
            </a:lnSpc>
            <a:spcBef>
              <a:spcPct val="0"/>
            </a:spcBef>
            <a:spcAft>
              <a:spcPct val="35000"/>
            </a:spcAft>
            <a:buNone/>
          </a:pPr>
          <a:r>
            <a:rPr lang="en-US" sz="1800" kern="1200"/>
            <a:t>3</a:t>
          </a:r>
        </a:p>
      </dsp:txBody>
      <dsp:txXfrm>
        <a:off x="2687120" y="778785"/>
        <a:ext cx="273629" cy="273629"/>
      </dsp:txXfrm>
    </dsp:sp>
    <dsp:sp modelId="{410D8108-2E77-4602-837F-2654A3796413}">
      <dsp:nvSpPr>
        <dsp:cNvPr id="0" name=""/>
        <dsp:cNvSpPr/>
      </dsp:nvSpPr>
      <dsp:spPr>
        <a:xfrm>
          <a:off x="2306407" y="1274689"/>
          <a:ext cx="1035055"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646" tIns="165100" rIns="81646" bIns="165100" numCol="1" spcCol="1270" anchor="t" anchorCtr="0">
          <a:noAutofit/>
        </a:bodyPr>
        <a:lstStyle/>
        <a:p>
          <a:pPr marL="0" lvl="0" indent="0" algn="l" defTabSz="488950">
            <a:lnSpc>
              <a:spcPct val="90000"/>
            </a:lnSpc>
            <a:spcBef>
              <a:spcPct val="0"/>
            </a:spcBef>
            <a:spcAft>
              <a:spcPct val="35000"/>
            </a:spcAft>
            <a:buNone/>
          </a:pPr>
          <a:r>
            <a:rPr lang="en-US" sz="1100" kern="1200"/>
            <a:t>Consider Online Lead Generation</a:t>
          </a:r>
        </a:p>
      </dsp:txBody>
      <dsp:txXfrm>
        <a:off x="2306407" y="1481700"/>
        <a:ext cx="1035055" cy="1758589"/>
      </dsp:txXfrm>
    </dsp:sp>
    <dsp:sp modelId="{E38C0A37-3FF0-4532-9DD1-A2F006217EE0}">
      <dsp:nvSpPr>
        <dsp:cNvPr id="0" name=""/>
        <dsp:cNvSpPr/>
      </dsp:nvSpPr>
      <dsp:spPr>
        <a:xfrm>
          <a:off x="3456468" y="915564"/>
          <a:ext cx="1035055"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91E345-14F9-468E-B302-5D0D8262E77C}">
      <dsp:nvSpPr>
        <dsp:cNvPr id="0" name=""/>
        <dsp:cNvSpPr/>
      </dsp:nvSpPr>
      <dsp:spPr>
        <a:xfrm>
          <a:off x="4519125" y="876919"/>
          <a:ext cx="52902" cy="99464"/>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48E367-9CE9-4F0E-82FB-69B9DFA37D85}">
      <dsp:nvSpPr>
        <dsp:cNvPr id="0" name=""/>
        <dsp:cNvSpPr/>
      </dsp:nvSpPr>
      <dsp:spPr>
        <a:xfrm>
          <a:off x="3780510" y="722114"/>
          <a:ext cx="386971" cy="386971"/>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17" tIns="15017" rIns="15017" bIns="15017" numCol="1" spcCol="1270" anchor="ctr" anchorCtr="0">
          <a:noAutofit/>
        </a:bodyPr>
        <a:lstStyle/>
        <a:p>
          <a:pPr marL="0" lvl="0" indent="0" algn="ctr" defTabSz="800100">
            <a:lnSpc>
              <a:spcPct val="90000"/>
            </a:lnSpc>
            <a:spcBef>
              <a:spcPct val="0"/>
            </a:spcBef>
            <a:spcAft>
              <a:spcPct val="35000"/>
            </a:spcAft>
            <a:buNone/>
          </a:pPr>
          <a:r>
            <a:rPr lang="en-US" sz="1800" kern="1200"/>
            <a:t>4</a:t>
          </a:r>
        </a:p>
      </dsp:txBody>
      <dsp:txXfrm>
        <a:off x="3837181" y="778785"/>
        <a:ext cx="273629" cy="273629"/>
      </dsp:txXfrm>
    </dsp:sp>
    <dsp:sp modelId="{6133D4FF-B2CA-4DF3-944B-48A9A0745981}">
      <dsp:nvSpPr>
        <dsp:cNvPr id="0" name=""/>
        <dsp:cNvSpPr/>
      </dsp:nvSpPr>
      <dsp:spPr>
        <a:xfrm>
          <a:off x="3456468" y="1274689"/>
          <a:ext cx="1035055"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646" tIns="165100" rIns="81646" bIns="165100" numCol="1" spcCol="1270" anchor="t" anchorCtr="0">
          <a:noAutofit/>
        </a:bodyPr>
        <a:lstStyle/>
        <a:p>
          <a:pPr marL="0" lvl="0" indent="0" algn="l" defTabSz="488950">
            <a:lnSpc>
              <a:spcPct val="90000"/>
            </a:lnSpc>
            <a:spcBef>
              <a:spcPct val="0"/>
            </a:spcBef>
            <a:spcAft>
              <a:spcPct val="35000"/>
            </a:spcAft>
            <a:buNone/>
          </a:pPr>
          <a:r>
            <a:rPr lang="en-US" sz="1100" kern="1200" dirty="0"/>
            <a:t>Outsource Admin Tasks</a:t>
          </a:r>
        </a:p>
        <a:p>
          <a:pPr marL="57150" lvl="1" indent="-57150" algn="l" defTabSz="488950">
            <a:lnSpc>
              <a:spcPct val="90000"/>
            </a:lnSpc>
            <a:spcBef>
              <a:spcPct val="0"/>
            </a:spcBef>
            <a:spcAft>
              <a:spcPct val="15000"/>
            </a:spcAft>
            <a:buChar char="•"/>
          </a:pPr>
          <a:r>
            <a:rPr lang="en-US" sz="1100" kern="1200"/>
            <a:t>HR/Payroll Function</a:t>
          </a:r>
        </a:p>
        <a:p>
          <a:pPr marL="57150" lvl="1" indent="-57150" algn="l" defTabSz="488950">
            <a:lnSpc>
              <a:spcPct val="90000"/>
            </a:lnSpc>
            <a:spcBef>
              <a:spcPct val="0"/>
            </a:spcBef>
            <a:spcAft>
              <a:spcPct val="15000"/>
            </a:spcAft>
            <a:buChar char="•"/>
          </a:pPr>
          <a:r>
            <a:rPr lang="en-US" sz="1100" kern="1200"/>
            <a:t>Accounting/Tax</a:t>
          </a:r>
        </a:p>
        <a:p>
          <a:pPr marL="57150" lvl="1" indent="-57150" algn="l" defTabSz="488950">
            <a:lnSpc>
              <a:spcPct val="90000"/>
            </a:lnSpc>
            <a:spcBef>
              <a:spcPct val="0"/>
            </a:spcBef>
            <a:spcAft>
              <a:spcPct val="15000"/>
            </a:spcAft>
            <a:buChar char="•"/>
          </a:pPr>
          <a:r>
            <a:rPr lang="en-US" sz="1100" kern="1200"/>
            <a:t>IT</a:t>
          </a:r>
        </a:p>
      </dsp:txBody>
      <dsp:txXfrm>
        <a:off x="3456468" y="1481700"/>
        <a:ext cx="1035055" cy="1758589"/>
      </dsp:txXfrm>
    </dsp:sp>
    <dsp:sp modelId="{5AB05FF9-6F66-4B41-B0A4-DD4109EF111B}">
      <dsp:nvSpPr>
        <dsp:cNvPr id="0" name=""/>
        <dsp:cNvSpPr/>
      </dsp:nvSpPr>
      <dsp:spPr>
        <a:xfrm>
          <a:off x="4606530" y="915564"/>
          <a:ext cx="1035055"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342425-DAD6-4363-8390-41AFB539200B}">
      <dsp:nvSpPr>
        <dsp:cNvPr id="0" name=""/>
        <dsp:cNvSpPr/>
      </dsp:nvSpPr>
      <dsp:spPr>
        <a:xfrm>
          <a:off x="5669186" y="876919"/>
          <a:ext cx="52902" cy="99464"/>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50D4EF-2E1F-4100-A55E-E8578A25B25A}">
      <dsp:nvSpPr>
        <dsp:cNvPr id="0" name=""/>
        <dsp:cNvSpPr/>
      </dsp:nvSpPr>
      <dsp:spPr>
        <a:xfrm>
          <a:off x="4930571" y="722114"/>
          <a:ext cx="386971" cy="386971"/>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17" tIns="15017" rIns="15017" bIns="15017" numCol="1" spcCol="1270" anchor="ctr" anchorCtr="0">
          <a:noAutofit/>
        </a:bodyPr>
        <a:lstStyle/>
        <a:p>
          <a:pPr marL="0" lvl="0" indent="0" algn="ctr" defTabSz="800100">
            <a:lnSpc>
              <a:spcPct val="90000"/>
            </a:lnSpc>
            <a:spcBef>
              <a:spcPct val="0"/>
            </a:spcBef>
            <a:spcAft>
              <a:spcPct val="35000"/>
            </a:spcAft>
            <a:buNone/>
          </a:pPr>
          <a:r>
            <a:rPr lang="en-US" sz="1800" kern="1200"/>
            <a:t>5</a:t>
          </a:r>
        </a:p>
      </dsp:txBody>
      <dsp:txXfrm>
        <a:off x="4987242" y="778785"/>
        <a:ext cx="273629" cy="273629"/>
      </dsp:txXfrm>
    </dsp:sp>
    <dsp:sp modelId="{65489D37-F3C2-4B3D-B663-2DA6626BA6C7}">
      <dsp:nvSpPr>
        <dsp:cNvPr id="0" name=""/>
        <dsp:cNvSpPr/>
      </dsp:nvSpPr>
      <dsp:spPr>
        <a:xfrm>
          <a:off x="4606530" y="1274689"/>
          <a:ext cx="1035055"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646" tIns="165100" rIns="81646" bIns="165100" numCol="1" spcCol="1270" anchor="t" anchorCtr="0">
          <a:noAutofit/>
        </a:bodyPr>
        <a:lstStyle/>
        <a:p>
          <a:pPr marL="0" lvl="0" indent="0" algn="l" defTabSz="488950">
            <a:lnSpc>
              <a:spcPct val="90000"/>
            </a:lnSpc>
            <a:spcBef>
              <a:spcPct val="0"/>
            </a:spcBef>
            <a:spcAft>
              <a:spcPct val="35000"/>
            </a:spcAft>
            <a:buNone/>
          </a:pPr>
          <a:r>
            <a:rPr lang="en-US" sz="1100" kern="1200" dirty="0"/>
            <a:t>Share office space</a:t>
          </a:r>
        </a:p>
      </dsp:txBody>
      <dsp:txXfrm>
        <a:off x="4606530" y="1481700"/>
        <a:ext cx="1035055" cy="1758589"/>
      </dsp:txXfrm>
    </dsp:sp>
    <dsp:sp modelId="{BD20767D-CEBE-43B4-B46A-DB5E96A76883}">
      <dsp:nvSpPr>
        <dsp:cNvPr id="0" name=""/>
        <dsp:cNvSpPr/>
      </dsp:nvSpPr>
      <dsp:spPr>
        <a:xfrm>
          <a:off x="5756591" y="915564"/>
          <a:ext cx="1035055"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31E299-4126-44B1-9FEB-A6430BBDB5F4}">
      <dsp:nvSpPr>
        <dsp:cNvPr id="0" name=""/>
        <dsp:cNvSpPr/>
      </dsp:nvSpPr>
      <dsp:spPr>
        <a:xfrm>
          <a:off x="6819248" y="876919"/>
          <a:ext cx="52902" cy="99464"/>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387421-6960-4C65-8EE8-6AD8B3A33D51}">
      <dsp:nvSpPr>
        <dsp:cNvPr id="0" name=""/>
        <dsp:cNvSpPr/>
      </dsp:nvSpPr>
      <dsp:spPr>
        <a:xfrm>
          <a:off x="6080633" y="722114"/>
          <a:ext cx="386971" cy="386971"/>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17" tIns="15017" rIns="15017" bIns="15017" numCol="1" spcCol="1270" anchor="ctr" anchorCtr="0">
          <a:noAutofit/>
        </a:bodyPr>
        <a:lstStyle/>
        <a:p>
          <a:pPr marL="0" lvl="0" indent="0" algn="ctr" defTabSz="800100">
            <a:lnSpc>
              <a:spcPct val="90000"/>
            </a:lnSpc>
            <a:spcBef>
              <a:spcPct val="0"/>
            </a:spcBef>
            <a:spcAft>
              <a:spcPct val="35000"/>
            </a:spcAft>
            <a:buNone/>
          </a:pPr>
          <a:r>
            <a:rPr lang="en-US" sz="1800" kern="1200"/>
            <a:t>6</a:t>
          </a:r>
        </a:p>
      </dsp:txBody>
      <dsp:txXfrm>
        <a:off x="6137304" y="778785"/>
        <a:ext cx="273629" cy="273629"/>
      </dsp:txXfrm>
    </dsp:sp>
    <dsp:sp modelId="{B4C936A9-FA70-482A-A8F2-791DB7DD0C43}">
      <dsp:nvSpPr>
        <dsp:cNvPr id="0" name=""/>
        <dsp:cNvSpPr/>
      </dsp:nvSpPr>
      <dsp:spPr>
        <a:xfrm>
          <a:off x="5756591" y="1274689"/>
          <a:ext cx="1035055"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646" tIns="165100" rIns="81646" bIns="165100" numCol="1" spcCol="1270" anchor="t" anchorCtr="0">
          <a:noAutofit/>
        </a:bodyPr>
        <a:lstStyle/>
        <a:p>
          <a:pPr marL="0" lvl="0" indent="0" algn="l" defTabSz="488950">
            <a:lnSpc>
              <a:spcPct val="90000"/>
            </a:lnSpc>
            <a:spcBef>
              <a:spcPct val="0"/>
            </a:spcBef>
            <a:spcAft>
              <a:spcPct val="35000"/>
            </a:spcAft>
            <a:buNone/>
          </a:pPr>
          <a:r>
            <a:rPr lang="en-US" sz="1100" kern="1200" dirty="0"/>
            <a:t>Consider long-term commitments/negotiate with vendors and suppliers</a:t>
          </a:r>
        </a:p>
      </dsp:txBody>
      <dsp:txXfrm>
        <a:off x="5756591" y="1481700"/>
        <a:ext cx="1035055" cy="1758589"/>
      </dsp:txXfrm>
    </dsp:sp>
    <dsp:sp modelId="{47B137EB-7ECB-4BD6-8541-2C16B69795F9}">
      <dsp:nvSpPr>
        <dsp:cNvPr id="0" name=""/>
        <dsp:cNvSpPr/>
      </dsp:nvSpPr>
      <dsp:spPr>
        <a:xfrm>
          <a:off x="6906652" y="915564"/>
          <a:ext cx="1035125"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D6FE56-07E0-41F0-99BA-8391F0F37AC4}">
      <dsp:nvSpPr>
        <dsp:cNvPr id="0" name=""/>
        <dsp:cNvSpPr/>
      </dsp:nvSpPr>
      <dsp:spPr>
        <a:xfrm>
          <a:off x="7969381" y="876919"/>
          <a:ext cx="52906" cy="99464"/>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FF20B8-30C7-41CD-9FC3-01C23895720A}">
      <dsp:nvSpPr>
        <dsp:cNvPr id="0" name=""/>
        <dsp:cNvSpPr/>
      </dsp:nvSpPr>
      <dsp:spPr>
        <a:xfrm>
          <a:off x="7230729" y="722114"/>
          <a:ext cx="386971" cy="386971"/>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17" tIns="15017" rIns="15017" bIns="15017" numCol="1" spcCol="1270" anchor="ctr" anchorCtr="0">
          <a:noAutofit/>
        </a:bodyPr>
        <a:lstStyle/>
        <a:p>
          <a:pPr marL="0" lvl="0" indent="0" algn="ctr" defTabSz="800100">
            <a:lnSpc>
              <a:spcPct val="90000"/>
            </a:lnSpc>
            <a:spcBef>
              <a:spcPct val="0"/>
            </a:spcBef>
            <a:spcAft>
              <a:spcPct val="35000"/>
            </a:spcAft>
            <a:buNone/>
          </a:pPr>
          <a:r>
            <a:rPr lang="en-US" sz="1800" kern="1200"/>
            <a:t>7</a:t>
          </a:r>
        </a:p>
      </dsp:txBody>
      <dsp:txXfrm>
        <a:off x="7287400" y="778785"/>
        <a:ext cx="273629" cy="273629"/>
      </dsp:txXfrm>
    </dsp:sp>
    <dsp:sp modelId="{9AEF9EE9-8482-4110-B8FF-152D354B08A4}">
      <dsp:nvSpPr>
        <dsp:cNvPr id="0" name=""/>
        <dsp:cNvSpPr/>
      </dsp:nvSpPr>
      <dsp:spPr>
        <a:xfrm>
          <a:off x="6906652" y="1274689"/>
          <a:ext cx="1035125"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652" tIns="165100" rIns="81652" bIns="165100" numCol="1" spcCol="1270" anchor="t" anchorCtr="0">
          <a:noAutofit/>
        </a:bodyPr>
        <a:lstStyle/>
        <a:p>
          <a:pPr marL="0" lvl="0" indent="0" algn="l" defTabSz="488950">
            <a:lnSpc>
              <a:spcPct val="90000"/>
            </a:lnSpc>
            <a:spcBef>
              <a:spcPct val="0"/>
            </a:spcBef>
            <a:spcAft>
              <a:spcPct val="35000"/>
            </a:spcAft>
            <a:buNone/>
          </a:pPr>
          <a:r>
            <a:rPr lang="en-US" sz="1100" kern="1200"/>
            <a:t>Capitalize on purchase discounts</a:t>
          </a:r>
        </a:p>
      </dsp:txBody>
      <dsp:txXfrm>
        <a:off x="6906652" y="1481714"/>
        <a:ext cx="1035125" cy="1758575"/>
      </dsp:txXfrm>
    </dsp:sp>
    <dsp:sp modelId="{D5278A7F-7B73-4485-98FA-AC34A82EBF9E}">
      <dsp:nvSpPr>
        <dsp:cNvPr id="0" name=""/>
        <dsp:cNvSpPr/>
      </dsp:nvSpPr>
      <dsp:spPr>
        <a:xfrm>
          <a:off x="8056792" y="915564"/>
          <a:ext cx="1035055"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FD3CC1-A2E9-40D2-A5C5-7954ED9CD881}">
      <dsp:nvSpPr>
        <dsp:cNvPr id="0" name=""/>
        <dsp:cNvSpPr/>
      </dsp:nvSpPr>
      <dsp:spPr>
        <a:xfrm>
          <a:off x="9119449" y="876919"/>
          <a:ext cx="52902" cy="99464"/>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5D4680-E684-4E39-8FAE-1DF19E3F9E37}">
      <dsp:nvSpPr>
        <dsp:cNvPr id="0" name=""/>
        <dsp:cNvSpPr/>
      </dsp:nvSpPr>
      <dsp:spPr>
        <a:xfrm>
          <a:off x="8380834" y="722114"/>
          <a:ext cx="386971" cy="386971"/>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17" tIns="15017" rIns="15017" bIns="15017" numCol="1" spcCol="1270" anchor="ctr" anchorCtr="0">
          <a:noAutofit/>
        </a:bodyPr>
        <a:lstStyle/>
        <a:p>
          <a:pPr marL="0" lvl="0" indent="0" algn="ctr" defTabSz="800100">
            <a:lnSpc>
              <a:spcPct val="90000"/>
            </a:lnSpc>
            <a:spcBef>
              <a:spcPct val="0"/>
            </a:spcBef>
            <a:spcAft>
              <a:spcPct val="35000"/>
            </a:spcAft>
            <a:buNone/>
          </a:pPr>
          <a:r>
            <a:rPr lang="en-US" sz="1800" kern="1200"/>
            <a:t>8</a:t>
          </a:r>
        </a:p>
      </dsp:txBody>
      <dsp:txXfrm>
        <a:off x="8437505" y="778785"/>
        <a:ext cx="273629" cy="273629"/>
      </dsp:txXfrm>
    </dsp:sp>
    <dsp:sp modelId="{1A40CC19-DA60-486C-A9FE-7354AC069837}">
      <dsp:nvSpPr>
        <dsp:cNvPr id="0" name=""/>
        <dsp:cNvSpPr/>
      </dsp:nvSpPr>
      <dsp:spPr>
        <a:xfrm>
          <a:off x="8056792" y="1274689"/>
          <a:ext cx="1035055"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646" tIns="165100" rIns="81646" bIns="165100" numCol="1" spcCol="1270" anchor="t" anchorCtr="0">
          <a:noAutofit/>
        </a:bodyPr>
        <a:lstStyle/>
        <a:p>
          <a:pPr marL="0" lvl="0" indent="0" algn="l" defTabSz="488950">
            <a:lnSpc>
              <a:spcPct val="90000"/>
            </a:lnSpc>
            <a:spcBef>
              <a:spcPct val="0"/>
            </a:spcBef>
            <a:spcAft>
              <a:spcPct val="35000"/>
            </a:spcAft>
            <a:buNone/>
          </a:pPr>
          <a:r>
            <a:rPr lang="en-US" sz="1100" kern="1200"/>
            <a:t>Purchase wholesale supplies</a:t>
          </a:r>
        </a:p>
      </dsp:txBody>
      <dsp:txXfrm>
        <a:off x="8056792" y="1481700"/>
        <a:ext cx="1035055" cy="1758589"/>
      </dsp:txXfrm>
    </dsp:sp>
    <dsp:sp modelId="{72555083-C21D-47A9-9B9D-374AF53B7A28}">
      <dsp:nvSpPr>
        <dsp:cNvPr id="0" name=""/>
        <dsp:cNvSpPr/>
      </dsp:nvSpPr>
      <dsp:spPr>
        <a:xfrm>
          <a:off x="9206853" y="915564"/>
          <a:ext cx="517527"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E9157E-6D11-4E52-A2C2-CC900322D66A}">
      <dsp:nvSpPr>
        <dsp:cNvPr id="0" name=""/>
        <dsp:cNvSpPr/>
      </dsp:nvSpPr>
      <dsp:spPr>
        <a:xfrm>
          <a:off x="9530895" y="722114"/>
          <a:ext cx="386971" cy="386971"/>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17" tIns="15017" rIns="15017" bIns="15017" numCol="1" spcCol="1270" anchor="ctr" anchorCtr="0">
          <a:noAutofit/>
        </a:bodyPr>
        <a:lstStyle/>
        <a:p>
          <a:pPr marL="0" lvl="0" indent="0" algn="ctr" defTabSz="800100">
            <a:lnSpc>
              <a:spcPct val="90000"/>
            </a:lnSpc>
            <a:spcBef>
              <a:spcPct val="0"/>
            </a:spcBef>
            <a:spcAft>
              <a:spcPct val="35000"/>
            </a:spcAft>
            <a:buNone/>
          </a:pPr>
          <a:r>
            <a:rPr lang="en-US" sz="1800" kern="1200"/>
            <a:t>9</a:t>
          </a:r>
        </a:p>
      </dsp:txBody>
      <dsp:txXfrm>
        <a:off x="9587566" y="778785"/>
        <a:ext cx="273629" cy="273629"/>
      </dsp:txXfrm>
    </dsp:sp>
    <dsp:sp modelId="{580D83A4-39A8-43C7-935D-3A94569FF2B9}">
      <dsp:nvSpPr>
        <dsp:cNvPr id="0" name=""/>
        <dsp:cNvSpPr/>
      </dsp:nvSpPr>
      <dsp:spPr>
        <a:xfrm>
          <a:off x="9206853" y="1274689"/>
          <a:ext cx="1035055"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646" tIns="165100" rIns="81646" bIns="165100" numCol="1" spcCol="1270" anchor="t" anchorCtr="0">
          <a:noAutofit/>
        </a:bodyPr>
        <a:lstStyle/>
        <a:p>
          <a:pPr marL="0" lvl="0" indent="0" algn="l" defTabSz="488950">
            <a:lnSpc>
              <a:spcPct val="90000"/>
            </a:lnSpc>
            <a:spcBef>
              <a:spcPct val="0"/>
            </a:spcBef>
            <a:spcAft>
              <a:spcPct val="35000"/>
            </a:spcAft>
            <a:buNone/>
          </a:pPr>
          <a:r>
            <a:rPr lang="en-US" sz="1100" kern="1200"/>
            <a:t>Continually Refine the process/costs</a:t>
          </a:r>
        </a:p>
      </dsp:txBody>
      <dsp:txXfrm>
        <a:off x="9206853" y="1481700"/>
        <a:ext cx="1035055" cy="175858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67A56-82ED-41B9-AB3D-AE8FF4BACEE6}">
      <dsp:nvSpPr>
        <dsp:cNvPr id="0" name=""/>
        <dsp:cNvSpPr/>
      </dsp:nvSpPr>
      <dsp:spPr>
        <a:xfrm>
          <a:off x="451184" y="77390"/>
          <a:ext cx="820134" cy="82013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FC1273-8EA9-4D95-A9DF-6BEEC2F56C9A}">
      <dsp:nvSpPr>
        <dsp:cNvPr id="0" name=""/>
        <dsp:cNvSpPr/>
      </dsp:nvSpPr>
      <dsp:spPr>
        <a:xfrm>
          <a:off x="623412" y="249619"/>
          <a:ext cx="475677" cy="4756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2C661B-2D80-488A-AAC6-CE24C146A776}">
      <dsp:nvSpPr>
        <dsp:cNvPr id="0" name=""/>
        <dsp:cNvSpPr/>
      </dsp:nvSpPr>
      <dsp:spPr>
        <a:xfrm>
          <a:off x="1447061" y="77390"/>
          <a:ext cx="1933173" cy="820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dirty="0"/>
            <a:t>Cost-efficient printer</a:t>
          </a:r>
          <a:endParaRPr lang="en-US" sz="1800" kern="1200" dirty="0"/>
        </a:p>
      </dsp:txBody>
      <dsp:txXfrm>
        <a:off x="1447061" y="77390"/>
        <a:ext cx="1933173" cy="820134"/>
      </dsp:txXfrm>
    </dsp:sp>
    <dsp:sp modelId="{4937E707-F91E-41EA-99F0-29E02A1A0D1D}">
      <dsp:nvSpPr>
        <dsp:cNvPr id="0" name=""/>
        <dsp:cNvSpPr/>
      </dsp:nvSpPr>
      <dsp:spPr>
        <a:xfrm>
          <a:off x="3717075" y="77390"/>
          <a:ext cx="820134" cy="82013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546C33-4F05-41B6-9518-A5BB15236BB4}">
      <dsp:nvSpPr>
        <dsp:cNvPr id="0" name=""/>
        <dsp:cNvSpPr/>
      </dsp:nvSpPr>
      <dsp:spPr>
        <a:xfrm>
          <a:off x="3889303" y="249619"/>
          <a:ext cx="475677" cy="4756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6F3573-20E1-48C0-A92E-4C5C8EEDD5E6}">
      <dsp:nvSpPr>
        <dsp:cNvPr id="0" name=""/>
        <dsp:cNvSpPr/>
      </dsp:nvSpPr>
      <dsp:spPr>
        <a:xfrm>
          <a:off x="4712952" y="77390"/>
          <a:ext cx="1933173" cy="820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dirty="0"/>
            <a:t>Shipping service</a:t>
          </a:r>
          <a:endParaRPr lang="en-US" sz="1800" kern="1200" dirty="0"/>
        </a:p>
      </dsp:txBody>
      <dsp:txXfrm>
        <a:off x="4712952" y="77390"/>
        <a:ext cx="1933173" cy="820134"/>
      </dsp:txXfrm>
    </dsp:sp>
    <dsp:sp modelId="{17F2AE31-E3A3-4543-8C61-6BB9B637CD4F}">
      <dsp:nvSpPr>
        <dsp:cNvPr id="0" name=""/>
        <dsp:cNvSpPr/>
      </dsp:nvSpPr>
      <dsp:spPr>
        <a:xfrm>
          <a:off x="6982965" y="77390"/>
          <a:ext cx="820134" cy="82013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64CB35-743A-4776-874F-302E4BF408E0}">
      <dsp:nvSpPr>
        <dsp:cNvPr id="0" name=""/>
        <dsp:cNvSpPr/>
      </dsp:nvSpPr>
      <dsp:spPr>
        <a:xfrm>
          <a:off x="7155193" y="249619"/>
          <a:ext cx="475677" cy="47567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C7C09D-AADC-484C-8F57-D8257C45E72C}">
      <dsp:nvSpPr>
        <dsp:cNvPr id="0" name=""/>
        <dsp:cNvSpPr/>
      </dsp:nvSpPr>
      <dsp:spPr>
        <a:xfrm>
          <a:off x="7978842" y="77390"/>
          <a:ext cx="1933173" cy="820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dirty="0"/>
            <a:t>Minimize meeting time</a:t>
          </a:r>
          <a:endParaRPr lang="en-US" sz="1800" kern="1200" dirty="0"/>
        </a:p>
      </dsp:txBody>
      <dsp:txXfrm>
        <a:off x="7978842" y="77390"/>
        <a:ext cx="1933173" cy="820134"/>
      </dsp:txXfrm>
    </dsp:sp>
    <dsp:sp modelId="{653319F1-06B3-47D0-83C0-F9DC6F72C2E5}">
      <dsp:nvSpPr>
        <dsp:cNvPr id="0" name=""/>
        <dsp:cNvSpPr/>
      </dsp:nvSpPr>
      <dsp:spPr>
        <a:xfrm>
          <a:off x="451184" y="1571132"/>
          <a:ext cx="820134" cy="82013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BEA395-2A1E-4791-BE97-E993832DD1E6}">
      <dsp:nvSpPr>
        <dsp:cNvPr id="0" name=""/>
        <dsp:cNvSpPr/>
      </dsp:nvSpPr>
      <dsp:spPr>
        <a:xfrm>
          <a:off x="623412" y="1743361"/>
          <a:ext cx="475677" cy="47567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DA92A1-2FEE-4F87-95DD-3EBAFFE14027}">
      <dsp:nvSpPr>
        <dsp:cNvPr id="0" name=""/>
        <dsp:cNvSpPr/>
      </dsp:nvSpPr>
      <dsp:spPr>
        <a:xfrm>
          <a:off x="1447061" y="1571132"/>
          <a:ext cx="1933173" cy="820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dirty="0"/>
            <a:t>Consider buying gently used assets</a:t>
          </a:r>
          <a:endParaRPr lang="en-US" sz="1800" kern="1200" dirty="0"/>
        </a:p>
      </dsp:txBody>
      <dsp:txXfrm>
        <a:off x="1447061" y="1571132"/>
        <a:ext cx="1933173" cy="820134"/>
      </dsp:txXfrm>
    </dsp:sp>
    <dsp:sp modelId="{8009F11A-48D2-40A8-8957-E5AF81BEC3A9}">
      <dsp:nvSpPr>
        <dsp:cNvPr id="0" name=""/>
        <dsp:cNvSpPr/>
      </dsp:nvSpPr>
      <dsp:spPr>
        <a:xfrm>
          <a:off x="3717075" y="1571132"/>
          <a:ext cx="820134" cy="82013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5A52C6-9784-4564-AB59-2B562B3935CB}">
      <dsp:nvSpPr>
        <dsp:cNvPr id="0" name=""/>
        <dsp:cNvSpPr/>
      </dsp:nvSpPr>
      <dsp:spPr>
        <a:xfrm>
          <a:off x="3889303" y="1743361"/>
          <a:ext cx="475677" cy="47567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DED032-3FBF-4E78-A6B8-79FC6B6B2F83}">
      <dsp:nvSpPr>
        <dsp:cNvPr id="0" name=""/>
        <dsp:cNvSpPr/>
      </dsp:nvSpPr>
      <dsp:spPr>
        <a:xfrm>
          <a:off x="4712952" y="1571132"/>
          <a:ext cx="1933173" cy="820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dirty="0"/>
            <a:t>Utility conservation (electricity, gas, water)</a:t>
          </a:r>
          <a:endParaRPr lang="en-US" sz="1800" kern="1200" dirty="0"/>
        </a:p>
      </dsp:txBody>
      <dsp:txXfrm>
        <a:off x="4712952" y="1571132"/>
        <a:ext cx="1933173" cy="820134"/>
      </dsp:txXfrm>
    </dsp:sp>
    <dsp:sp modelId="{855368DB-3188-4212-8CAB-46B4ABD3B604}">
      <dsp:nvSpPr>
        <dsp:cNvPr id="0" name=""/>
        <dsp:cNvSpPr/>
      </dsp:nvSpPr>
      <dsp:spPr>
        <a:xfrm>
          <a:off x="6982965" y="1571132"/>
          <a:ext cx="820134" cy="82013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A4E3BE-E9B7-4A74-A3BB-A58DA8D1FDAB}">
      <dsp:nvSpPr>
        <dsp:cNvPr id="0" name=""/>
        <dsp:cNvSpPr/>
      </dsp:nvSpPr>
      <dsp:spPr>
        <a:xfrm>
          <a:off x="7155193" y="1743361"/>
          <a:ext cx="475677" cy="475677"/>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2C5BB1-BC38-4EF0-A056-7D3528A5B315}">
      <dsp:nvSpPr>
        <dsp:cNvPr id="0" name=""/>
        <dsp:cNvSpPr/>
      </dsp:nvSpPr>
      <dsp:spPr>
        <a:xfrm>
          <a:off x="7978842" y="1571132"/>
          <a:ext cx="1933173" cy="820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dirty="0"/>
            <a:t>Budget for taxes</a:t>
          </a:r>
          <a:endParaRPr lang="en-US" sz="1800" kern="1200" dirty="0"/>
        </a:p>
      </dsp:txBody>
      <dsp:txXfrm>
        <a:off x="7978842" y="1571132"/>
        <a:ext cx="1933173" cy="820134"/>
      </dsp:txXfrm>
    </dsp:sp>
    <dsp:sp modelId="{4202F933-51E5-47EC-A521-96102C469343}">
      <dsp:nvSpPr>
        <dsp:cNvPr id="0" name=""/>
        <dsp:cNvSpPr/>
      </dsp:nvSpPr>
      <dsp:spPr>
        <a:xfrm>
          <a:off x="451184" y="3064874"/>
          <a:ext cx="820134" cy="82013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A53200-D8A6-4E67-A695-32319B2D1589}">
      <dsp:nvSpPr>
        <dsp:cNvPr id="0" name=""/>
        <dsp:cNvSpPr/>
      </dsp:nvSpPr>
      <dsp:spPr>
        <a:xfrm>
          <a:off x="623412" y="3237103"/>
          <a:ext cx="475677" cy="475677"/>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898C9D-34C1-4AE3-A2E0-D8D7A8F55BBB}">
      <dsp:nvSpPr>
        <dsp:cNvPr id="0" name=""/>
        <dsp:cNvSpPr/>
      </dsp:nvSpPr>
      <dsp:spPr>
        <a:xfrm>
          <a:off x="1447061" y="3064874"/>
          <a:ext cx="1933173" cy="820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dirty="0"/>
            <a:t>Fuel-efficient automobile</a:t>
          </a:r>
          <a:endParaRPr lang="en-US" sz="1800" kern="1200" dirty="0"/>
        </a:p>
      </dsp:txBody>
      <dsp:txXfrm>
        <a:off x="1447061" y="3064874"/>
        <a:ext cx="1933173" cy="820134"/>
      </dsp:txXfrm>
    </dsp:sp>
    <dsp:sp modelId="{A138A120-FF0E-4B90-B54C-5E261D5B6BAB}">
      <dsp:nvSpPr>
        <dsp:cNvPr id="0" name=""/>
        <dsp:cNvSpPr/>
      </dsp:nvSpPr>
      <dsp:spPr>
        <a:xfrm>
          <a:off x="3717075" y="3064874"/>
          <a:ext cx="820134" cy="82013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094C1A-C6FA-4FF8-BCB8-1CE02F63E216}">
      <dsp:nvSpPr>
        <dsp:cNvPr id="0" name=""/>
        <dsp:cNvSpPr/>
      </dsp:nvSpPr>
      <dsp:spPr>
        <a:xfrm>
          <a:off x="3889303" y="3237103"/>
          <a:ext cx="475677" cy="475677"/>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896973-E843-4AAC-8348-1396BF63F98E}">
      <dsp:nvSpPr>
        <dsp:cNvPr id="0" name=""/>
        <dsp:cNvSpPr/>
      </dsp:nvSpPr>
      <dsp:spPr>
        <a:xfrm>
          <a:off x="4712952" y="3064874"/>
          <a:ext cx="1933173" cy="820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dirty="0"/>
            <a:t>Business-friendly credit card</a:t>
          </a:r>
          <a:endParaRPr lang="en-US" sz="1800" kern="1200" dirty="0"/>
        </a:p>
      </dsp:txBody>
      <dsp:txXfrm>
        <a:off x="4712952" y="3064874"/>
        <a:ext cx="1933173" cy="820134"/>
      </dsp:txXfrm>
    </dsp:sp>
    <dsp:sp modelId="{9509E7DB-6EFF-41EC-844D-2A210611CEEB}">
      <dsp:nvSpPr>
        <dsp:cNvPr id="0" name=""/>
        <dsp:cNvSpPr/>
      </dsp:nvSpPr>
      <dsp:spPr>
        <a:xfrm>
          <a:off x="6982965" y="3064874"/>
          <a:ext cx="820134" cy="82013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9CAE1B-FA2A-4186-B5D5-504DD471F8E9}">
      <dsp:nvSpPr>
        <dsp:cNvPr id="0" name=""/>
        <dsp:cNvSpPr/>
      </dsp:nvSpPr>
      <dsp:spPr>
        <a:xfrm>
          <a:off x="7155193" y="3237103"/>
          <a:ext cx="475677" cy="475677"/>
        </a:xfrm>
        <a:prstGeom prst="rect">
          <a:avLst/>
        </a:prstGeom>
        <a:blipFill>
          <a:blip xmlns:r="http://schemas.openxmlformats.org/officeDocument/2006/relationships"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6B5C27-DF24-45C9-920C-491C0EBC3ED1}">
      <dsp:nvSpPr>
        <dsp:cNvPr id="0" name=""/>
        <dsp:cNvSpPr/>
      </dsp:nvSpPr>
      <dsp:spPr>
        <a:xfrm>
          <a:off x="7978842" y="3064874"/>
          <a:ext cx="1933173" cy="820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b="0" i="0" kern="1200" dirty="0"/>
            <a:t>Reduce Software Expense</a:t>
          </a:r>
          <a:endParaRPr lang="en-US" sz="1800" kern="1200" dirty="0"/>
        </a:p>
      </dsp:txBody>
      <dsp:txXfrm>
        <a:off x="7978842" y="3064874"/>
        <a:ext cx="1933173" cy="82013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E7FA25-3ECC-4DB3-BBD9-2D6C64F6F062}">
      <dsp:nvSpPr>
        <dsp:cNvPr id="0" name=""/>
        <dsp:cNvSpPr/>
      </dsp:nvSpPr>
      <dsp:spPr>
        <a:xfrm>
          <a:off x="0" y="483"/>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7037C8-4A0E-4F12-A108-F3354085E1A0}">
      <dsp:nvSpPr>
        <dsp:cNvPr id="0" name=""/>
        <dsp:cNvSpPr/>
      </dsp:nvSpPr>
      <dsp:spPr>
        <a:xfrm>
          <a:off x="0" y="483"/>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latin typeface="Georgia" panose="02040502050405020303" pitchFamily="18" charset="0"/>
            </a:rPr>
            <a:t>Accelerate expenses and delay income!</a:t>
          </a:r>
          <a:endParaRPr lang="en-US" sz="1400" kern="1200" dirty="0"/>
        </a:p>
      </dsp:txBody>
      <dsp:txXfrm>
        <a:off x="0" y="483"/>
        <a:ext cx="10363200" cy="440159"/>
      </dsp:txXfrm>
    </dsp:sp>
    <dsp:sp modelId="{18BCCFC3-00F0-46E9-9BC4-C8B69F31786A}">
      <dsp:nvSpPr>
        <dsp:cNvPr id="0" name=""/>
        <dsp:cNvSpPr/>
      </dsp:nvSpPr>
      <dsp:spPr>
        <a:xfrm>
          <a:off x="0" y="440642"/>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D5A2FD-7AC9-4620-AF80-C7931666DBF5}">
      <dsp:nvSpPr>
        <dsp:cNvPr id="0" name=""/>
        <dsp:cNvSpPr/>
      </dsp:nvSpPr>
      <dsp:spPr>
        <a:xfrm>
          <a:off x="0" y="440642"/>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latin typeface="Georgia" panose="02040502050405020303" pitchFamily="18" charset="0"/>
            </a:rPr>
            <a:t>Ask your accountant BEFORE year end if you qualify for anything special (i.e., retirement account payments)</a:t>
          </a:r>
          <a:endParaRPr lang="en-US" sz="1300" kern="1200" dirty="0"/>
        </a:p>
      </dsp:txBody>
      <dsp:txXfrm>
        <a:off x="0" y="440642"/>
        <a:ext cx="10363200" cy="440159"/>
      </dsp:txXfrm>
    </dsp:sp>
    <dsp:sp modelId="{2DF86D41-3ADC-44F4-9DC7-DC37F80E4584}">
      <dsp:nvSpPr>
        <dsp:cNvPr id="0" name=""/>
        <dsp:cNvSpPr/>
      </dsp:nvSpPr>
      <dsp:spPr>
        <a:xfrm>
          <a:off x="0" y="880802"/>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317613-2E25-4362-8B62-0A00B90C25E9}">
      <dsp:nvSpPr>
        <dsp:cNvPr id="0" name=""/>
        <dsp:cNvSpPr/>
      </dsp:nvSpPr>
      <dsp:spPr>
        <a:xfrm>
          <a:off x="0" y="880802"/>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latin typeface="Georgia" panose="02040502050405020303" pitchFamily="18" charset="0"/>
            </a:rPr>
            <a:t>Buy assets: computers, software (switch to annual subscription if not on one), vehicles, etc. (Use that Section 179 expense deduction!)</a:t>
          </a:r>
          <a:endParaRPr lang="en-US" sz="1300" kern="1200" dirty="0"/>
        </a:p>
      </dsp:txBody>
      <dsp:txXfrm>
        <a:off x="0" y="880802"/>
        <a:ext cx="10363200" cy="440159"/>
      </dsp:txXfrm>
    </dsp:sp>
    <dsp:sp modelId="{8875A08D-9DC1-4F0D-AD25-CB4EEE0131ED}">
      <dsp:nvSpPr>
        <dsp:cNvPr id="0" name=""/>
        <dsp:cNvSpPr/>
      </dsp:nvSpPr>
      <dsp:spPr>
        <a:xfrm>
          <a:off x="0" y="1320961"/>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C61016-E5DF-48BD-AF96-C7E1AF3C7018}">
      <dsp:nvSpPr>
        <dsp:cNvPr id="0" name=""/>
        <dsp:cNvSpPr/>
      </dsp:nvSpPr>
      <dsp:spPr>
        <a:xfrm>
          <a:off x="0" y="1320961"/>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latin typeface="Georgia" panose="02040502050405020303" pitchFamily="18" charset="0"/>
            </a:rPr>
            <a:t>Buy inventory</a:t>
          </a:r>
          <a:endParaRPr lang="en-US" sz="1300" kern="1200" dirty="0"/>
        </a:p>
      </dsp:txBody>
      <dsp:txXfrm>
        <a:off x="0" y="1320961"/>
        <a:ext cx="10363200" cy="440159"/>
      </dsp:txXfrm>
    </dsp:sp>
    <dsp:sp modelId="{ED31E2AE-A6C5-4CE3-A8FE-AC26FDBADA95}">
      <dsp:nvSpPr>
        <dsp:cNvPr id="0" name=""/>
        <dsp:cNvSpPr/>
      </dsp:nvSpPr>
      <dsp:spPr>
        <a:xfrm>
          <a:off x="0" y="1761120"/>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961773-4D2D-4E59-B6FF-B19752EAA569}">
      <dsp:nvSpPr>
        <dsp:cNvPr id="0" name=""/>
        <dsp:cNvSpPr/>
      </dsp:nvSpPr>
      <dsp:spPr>
        <a:xfrm>
          <a:off x="0" y="1761120"/>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latin typeface="Georgia" panose="02040502050405020303" pitchFamily="18" charset="0"/>
            </a:rPr>
            <a:t>Cancel unnecessary subscriptions for the coming year</a:t>
          </a:r>
          <a:endParaRPr lang="en-US" sz="1300" kern="1200" dirty="0"/>
        </a:p>
      </dsp:txBody>
      <dsp:txXfrm>
        <a:off x="0" y="1761120"/>
        <a:ext cx="10363200" cy="440159"/>
      </dsp:txXfrm>
    </dsp:sp>
    <dsp:sp modelId="{C25316F8-D31B-4D99-8188-2865A2554033}">
      <dsp:nvSpPr>
        <dsp:cNvPr id="0" name=""/>
        <dsp:cNvSpPr/>
      </dsp:nvSpPr>
      <dsp:spPr>
        <a:xfrm>
          <a:off x="0" y="2201279"/>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9AB826-78C2-4CE8-8595-62723EB1AC18}">
      <dsp:nvSpPr>
        <dsp:cNvPr id="0" name=""/>
        <dsp:cNvSpPr/>
      </dsp:nvSpPr>
      <dsp:spPr>
        <a:xfrm>
          <a:off x="0" y="2201279"/>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latin typeface="Georgia" panose="02040502050405020303" pitchFamily="18" charset="0"/>
            </a:rPr>
            <a:t>Use your health care dollars</a:t>
          </a:r>
          <a:endParaRPr lang="en-US" sz="1300" kern="1200" dirty="0"/>
        </a:p>
      </dsp:txBody>
      <dsp:txXfrm>
        <a:off x="0" y="2201279"/>
        <a:ext cx="10363200" cy="440159"/>
      </dsp:txXfrm>
    </dsp:sp>
    <dsp:sp modelId="{96BE7F26-7B03-4513-BC1E-06FF839B1BE0}">
      <dsp:nvSpPr>
        <dsp:cNvPr id="0" name=""/>
        <dsp:cNvSpPr/>
      </dsp:nvSpPr>
      <dsp:spPr>
        <a:xfrm>
          <a:off x="0" y="2641438"/>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6A6139-CEDB-4655-B1D5-5DB3610F8FE9}">
      <dsp:nvSpPr>
        <dsp:cNvPr id="0" name=""/>
        <dsp:cNvSpPr/>
      </dsp:nvSpPr>
      <dsp:spPr>
        <a:xfrm>
          <a:off x="0" y="2641438"/>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latin typeface="Georgia" panose="02040502050405020303" pitchFamily="18" charset="0"/>
            </a:rPr>
            <a:t>Possibly year-end sales</a:t>
          </a:r>
          <a:endParaRPr lang="en-US" sz="1300" kern="1200" dirty="0"/>
        </a:p>
      </dsp:txBody>
      <dsp:txXfrm>
        <a:off x="0" y="2641438"/>
        <a:ext cx="10363200" cy="440159"/>
      </dsp:txXfrm>
    </dsp:sp>
    <dsp:sp modelId="{2970B62A-1C2C-4E11-994A-E3821AC8C079}">
      <dsp:nvSpPr>
        <dsp:cNvPr id="0" name=""/>
        <dsp:cNvSpPr/>
      </dsp:nvSpPr>
      <dsp:spPr>
        <a:xfrm>
          <a:off x="0" y="3081597"/>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72511A-1C80-42A8-865E-76EFDCB8F578}">
      <dsp:nvSpPr>
        <dsp:cNvPr id="0" name=""/>
        <dsp:cNvSpPr/>
      </dsp:nvSpPr>
      <dsp:spPr>
        <a:xfrm>
          <a:off x="0" y="3081597"/>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latin typeface="Georgia" panose="02040502050405020303" pitchFamily="18" charset="0"/>
            </a:rPr>
            <a:t>Make charitable contributions</a:t>
          </a:r>
          <a:endParaRPr lang="en-US" sz="1300" kern="1200" dirty="0"/>
        </a:p>
      </dsp:txBody>
      <dsp:txXfrm>
        <a:off x="0" y="3081597"/>
        <a:ext cx="10363200" cy="440159"/>
      </dsp:txXfrm>
    </dsp:sp>
    <dsp:sp modelId="{849EEBB6-A9E9-4275-94D7-A855D68F483C}">
      <dsp:nvSpPr>
        <dsp:cNvPr id="0" name=""/>
        <dsp:cNvSpPr/>
      </dsp:nvSpPr>
      <dsp:spPr>
        <a:xfrm>
          <a:off x="0" y="3521757"/>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9F69B1-6F7E-4CA5-9108-B31422C8E8DB}">
      <dsp:nvSpPr>
        <dsp:cNvPr id="0" name=""/>
        <dsp:cNvSpPr/>
      </dsp:nvSpPr>
      <dsp:spPr>
        <a:xfrm>
          <a:off x="0" y="3521757"/>
          <a:ext cx="10363200" cy="4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latin typeface="Georgia" panose="02040502050405020303" pitchFamily="18" charset="0"/>
            </a:rPr>
            <a:t>Consider end-of-year bonuses before Dec. 31st</a:t>
          </a:r>
          <a:endParaRPr lang="en-US" sz="1300" kern="1200" dirty="0"/>
        </a:p>
      </dsp:txBody>
      <dsp:txXfrm>
        <a:off x="0" y="3521757"/>
        <a:ext cx="10363200" cy="44015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387D33-D1EB-4F52-8F17-B9738FECF1EF}">
      <dsp:nvSpPr>
        <dsp:cNvPr id="0" name=""/>
        <dsp:cNvSpPr/>
      </dsp:nvSpPr>
      <dsp:spPr>
        <a:xfrm>
          <a:off x="307657" y="116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0" i="0" kern="1200" dirty="0">
              <a:latin typeface="Georgia" panose="02040502050405020303" pitchFamily="18" charset="0"/>
            </a:rPr>
            <a:t>Rainy day fund</a:t>
          </a:r>
          <a:endParaRPr lang="en-US" sz="3200" kern="1200" dirty="0">
            <a:latin typeface="Georgia" panose="02040502050405020303" pitchFamily="18" charset="0"/>
          </a:endParaRPr>
        </a:p>
      </dsp:txBody>
      <dsp:txXfrm>
        <a:off x="307657" y="1160"/>
        <a:ext cx="3046214" cy="1827728"/>
      </dsp:txXfrm>
    </dsp:sp>
    <dsp:sp modelId="{9A213EDB-F80D-440B-AFF8-58F968B8E186}">
      <dsp:nvSpPr>
        <dsp:cNvPr id="0" name=""/>
        <dsp:cNvSpPr/>
      </dsp:nvSpPr>
      <dsp:spPr>
        <a:xfrm>
          <a:off x="3658492" y="116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0" i="0" kern="1200" dirty="0">
              <a:latin typeface="Georgia" panose="02040502050405020303" pitchFamily="18" charset="0"/>
            </a:rPr>
            <a:t>Invest in growth or innovation</a:t>
          </a:r>
          <a:endParaRPr lang="en-US" sz="3200" kern="1200" dirty="0">
            <a:latin typeface="Georgia" panose="02040502050405020303" pitchFamily="18" charset="0"/>
          </a:endParaRPr>
        </a:p>
      </dsp:txBody>
      <dsp:txXfrm>
        <a:off x="3658492" y="1160"/>
        <a:ext cx="3046214" cy="1827728"/>
      </dsp:txXfrm>
    </dsp:sp>
    <dsp:sp modelId="{266A216A-59ED-4946-A2E6-60F54C1D0519}">
      <dsp:nvSpPr>
        <dsp:cNvPr id="0" name=""/>
        <dsp:cNvSpPr/>
      </dsp:nvSpPr>
      <dsp:spPr>
        <a:xfrm>
          <a:off x="7009328" y="116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0" i="0" kern="1200" dirty="0">
              <a:latin typeface="Georgia" panose="02040502050405020303" pitchFamily="18" charset="0"/>
            </a:rPr>
            <a:t>Pay off/down or refinance debt</a:t>
          </a:r>
          <a:endParaRPr lang="en-US" sz="3200" kern="1200" dirty="0">
            <a:latin typeface="Georgia" panose="02040502050405020303" pitchFamily="18" charset="0"/>
          </a:endParaRPr>
        </a:p>
      </dsp:txBody>
      <dsp:txXfrm>
        <a:off x="7009328" y="1160"/>
        <a:ext cx="3046214" cy="1827728"/>
      </dsp:txXfrm>
    </dsp:sp>
    <dsp:sp modelId="{ACEB420C-0126-4430-B5EF-2C258633D574}">
      <dsp:nvSpPr>
        <dsp:cNvPr id="0" name=""/>
        <dsp:cNvSpPr/>
      </dsp:nvSpPr>
      <dsp:spPr>
        <a:xfrm>
          <a:off x="1983075" y="213351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0" i="0" kern="1200" dirty="0">
              <a:latin typeface="Georgia" panose="02040502050405020303" pitchFamily="18" charset="0"/>
            </a:rPr>
            <a:t>Pay yourself</a:t>
          </a:r>
          <a:endParaRPr lang="en-US" sz="3200" kern="1200" dirty="0">
            <a:latin typeface="Georgia" panose="02040502050405020303" pitchFamily="18" charset="0"/>
          </a:endParaRPr>
        </a:p>
      </dsp:txBody>
      <dsp:txXfrm>
        <a:off x="1983075" y="2133510"/>
        <a:ext cx="3046214" cy="1827728"/>
      </dsp:txXfrm>
    </dsp:sp>
    <dsp:sp modelId="{BCEFC981-BEDC-4168-A438-0868964599C7}">
      <dsp:nvSpPr>
        <dsp:cNvPr id="0" name=""/>
        <dsp:cNvSpPr/>
      </dsp:nvSpPr>
      <dsp:spPr>
        <a:xfrm>
          <a:off x="5333910" y="213351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0" i="0" kern="1200" dirty="0">
              <a:latin typeface="Georgia" panose="02040502050405020303" pitchFamily="18" charset="0"/>
            </a:rPr>
            <a:t>All the above</a:t>
          </a:r>
          <a:endParaRPr lang="en-US" sz="3200" kern="1200" dirty="0">
            <a:latin typeface="Georgia" panose="02040502050405020303" pitchFamily="18" charset="0"/>
          </a:endParaRPr>
        </a:p>
      </dsp:txBody>
      <dsp:txXfrm>
        <a:off x="5333910" y="2133510"/>
        <a:ext cx="3046214" cy="182772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9163FF-E9ED-4356-BFA1-7CA7BC120914}">
      <dsp:nvSpPr>
        <dsp:cNvPr id="0" name=""/>
        <dsp:cNvSpPr/>
      </dsp:nvSpPr>
      <dsp:spPr>
        <a:xfrm>
          <a:off x="3036" y="415587"/>
          <a:ext cx="2408634" cy="14451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Do they carry out the activity in a businesslike manner and keep complete and accurate books and records?</a:t>
          </a:r>
        </a:p>
      </dsp:txBody>
      <dsp:txXfrm>
        <a:off x="3036" y="415587"/>
        <a:ext cx="2408634" cy="1445180"/>
      </dsp:txXfrm>
    </dsp:sp>
    <dsp:sp modelId="{514208DB-37CD-4303-9AD1-544FC75C16AA}">
      <dsp:nvSpPr>
        <dsp:cNvPr id="0" name=""/>
        <dsp:cNvSpPr/>
      </dsp:nvSpPr>
      <dsp:spPr>
        <a:xfrm>
          <a:off x="2652533" y="415587"/>
          <a:ext cx="2408634" cy="14451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Does the time and effort they put into the activity show they intend to make a profit?</a:t>
          </a:r>
        </a:p>
      </dsp:txBody>
      <dsp:txXfrm>
        <a:off x="2652533" y="415587"/>
        <a:ext cx="2408634" cy="1445180"/>
      </dsp:txXfrm>
    </dsp:sp>
    <dsp:sp modelId="{80D05BB6-1138-4954-BB22-D599EF00E00D}">
      <dsp:nvSpPr>
        <dsp:cNvPr id="0" name=""/>
        <dsp:cNvSpPr/>
      </dsp:nvSpPr>
      <dsp:spPr>
        <a:xfrm>
          <a:off x="5302031" y="415587"/>
          <a:ext cx="2408634" cy="14451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Does the activity make a profit in some years – if so, how much profit does it make?</a:t>
          </a:r>
        </a:p>
      </dsp:txBody>
      <dsp:txXfrm>
        <a:off x="5302031" y="415587"/>
        <a:ext cx="2408634" cy="1445180"/>
      </dsp:txXfrm>
    </dsp:sp>
    <dsp:sp modelId="{66E6AE5D-A92B-4849-8E63-B24029A678ED}">
      <dsp:nvSpPr>
        <dsp:cNvPr id="0" name=""/>
        <dsp:cNvSpPr/>
      </dsp:nvSpPr>
      <dsp:spPr>
        <a:xfrm>
          <a:off x="7951529" y="415587"/>
          <a:ext cx="2408634" cy="14451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Can they expect to make a future profit from the appreciation of the assets used in the activity?  </a:t>
          </a:r>
        </a:p>
      </dsp:txBody>
      <dsp:txXfrm>
        <a:off x="7951529" y="415587"/>
        <a:ext cx="2408634" cy="1445180"/>
      </dsp:txXfrm>
    </dsp:sp>
    <dsp:sp modelId="{111132F8-E90D-4E5F-9A0F-090D4D80AA08}">
      <dsp:nvSpPr>
        <dsp:cNvPr id="0" name=""/>
        <dsp:cNvSpPr/>
      </dsp:nvSpPr>
      <dsp:spPr>
        <a:xfrm>
          <a:off x="3036" y="2101631"/>
          <a:ext cx="2408634" cy="14451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Do they depend on income from the activity for their livelihood? </a:t>
          </a:r>
        </a:p>
      </dsp:txBody>
      <dsp:txXfrm>
        <a:off x="3036" y="2101631"/>
        <a:ext cx="2408634" cy="1445180"/>
      </dsp:txXfrm>
    </dsp:sp>
    <dsp:sp modelId="{F7649AB6-F7D9-414B-88BC-C7A8A056303C}">
      <dsp:nvSpPr>
        <dsp:cNvPr id="0" name=""/>
        <dsp:cNvSpPr/>
      </dsp:nvSpPr>
      <dsp:spPr>
        <a:xfrm>
          <a:off x="2652533" y="2101631"/>
          <a:ext cx="2408634" cy="14451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Are any losses due to circumstances beyond their control, or are the losses normal for the startup phase of their type of business?  </a:t>
          </a:r>
        </a:p>
      </dsp:txBody>
      <dsp:txXfrm>
        <a:off x="2652533" y="2101631"/>
        <a:ext cx="2408634" cy="1445180"/>
      </dsp:txXfrm>
    </dsp:sp>
    <dsp:sp modelId="{199AE279-9B46-41C6-9558-0F0035A63E20}">
      <dsp:nvSpPr>
        <dsp:cNvPr id="0" name=""/>
        <dsp:cNvSpPr/>
      </dsp:nvSpPr>
      <dsp:spPr>
        <a:xfrm>
          <a:off x="5302031" y="2101631"/>
          <a:ext cx="2408634" cy="14451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Do they change their methods of operation to improve profitability?  </a:t>
          </a:r>
        </a:p>
      </dsp:txBody>
      <dsp:txXfrm>
        <a:off x="5302031" y="2101631"/>
        <a:ext cx="2408634" cy="1445180"/>
      </dsp:txXfrm>
    </dsp:sp>
    <dsp:sp modelId="{03BFEEC8-8DF3-420B-9142-AAB8BB32A962}">
      <dsp:nvSpPr>
        <dsp:cNvPr id="0" name=""/>
        <dsp:cNvSpPr/>
      </dsp:nvSpPr>
      <dsp:spPr>
        <a:xfrm>
          <a:off x="7951529" y="2101631"/>
          <a:ext cx="2408634" cy="14451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Do the taxpayer and their advisors have the knowledge needed to carry out the activity as a successful business?</a:t>
          </a:r>
        </a:p>
      </dsp:txBody>
      <dsp:txXfrm>
        <a:off x="7951529" y="2101631"/>
        <a:ext cx="2408634" cy="144518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D95BAC-9097-4892-B85D-EB9792A68BE1}">
      <dsp:nvSpPr>
        <dsp:cNvPr id="0" name=""/>
        <dsp:cNvSpPr/>
      </dsp:nvSpPr>
      <dsp:spPr>
        <a:xfrm>
          <a:off x="307657" y="116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a:t>Detailed Records (amount, time, item, party relationship)</a:t>
          </a:r>
          <a:endParaRPr lang="en-US" sz="2100" kern="1200"/>
        </a:p>
      </dsp:txBody>
      <dsp:txXfrm>
        <a:off x="307657" y="1160"/>
        <a:ext cx="3046214" cy="1827728"/>
      </dsp:txXfrm>
    </dsp:sp>
    <dsp:sp modelId="{95608E4E-2A50-42B8-8F04-85A3F50B315B}">
      <dsp:nvSpPr>
        <dsp:cNvPr id="0" name=""/>
        <dsp:cNvSpPr/>
      </dsp:nvSpPr>
      <dsp:spPr>
        <a:xfrm>
          <a:off x="3658492" y="116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a:t>Maintain for at least 3 years past due date or 2 years from the date the tax is paid, whichever is later.</a:t>
          </a:r>
          <a:endParaRPr lang="en-US" sz="2100" kern="1200"/>
        </a:p>
      </dsp:txBody>
      <dsp:txXfrm>
        <a:off x="3658492" y="1160"/>
        <a:ext cx="3046214" cy="1827728"/>
      </dsp:txXfrm>
    </dsp:sp>
    <dsp:sp modelId="{D0EEF409-7E6B-4FAA-A346-BE8F99F598A2}">
      <dsp:nvSpPr>
        <dsp:cNvPr id="0" name=""/>
        <dsp:cNvSpPr/>
      </dsp:nvSpPr>
      <dsp:spPr>
        <a:xfrm>
          <a:off x="7009328" y="116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a:t>Property recordkeeping – you must maintain these records until you dispose of the property (longer if a like-kind exchange)</a:t>
          </a:r>
          <a:endParaRPr lang="en-US" sz="2100" kern="1200"/>
        </a:p>
      </dsp:txBody>
      <dsp:txXfrm>
        <a:off x="7009328" y="1160"/>
        <a:ext cx="3046214" cy="1827728"/>
      </dsp:txXfrm>
    </dsp:sp>
    <dsp:sp modelId="{032FA160-9944-4DF0-A029-45A11C71FD8A}">
      <dsp:nvSpPr>
        <dsp:cNvPr id="0" name=""/>
        <dsp:cNvSpPr/>
      </dsp:nvSpPr>
      <dsp:spPr>
        <a:xfrm>
          <a:off x="307657" y="213351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a:t>Employment Tax records for at least 4 years from due date or date paid, whichever is later.</a:t>
          </a:r>
          <a:endParaRPr lang="en-US" sz="2100" kern="1200"/>
        </a:p>
      </dsp:txBody>
      <dsp:txXfrm>
        <a:off x="307657" y="2133510"/>
        <a:ext cx="3046214" cy="1827728"/>
      </dsp:txXfrm>
    </dsp:sp>
    <dsp:sp modelId="{E266DBFA-8A18-4E80-B71D-D9CD13645D05}">
      <dsp:nvSpPr>
        <dsp:cNvPr id="0" name=""/>
        <dsp:cNvSpPr/>
      </dsp:nvSpPr>
      <dsp:spPr>
        <a:xfrm>
          <a:off x="3658492" y="213351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a:t>Open a separate bank account for the business.</a:t>
          </a:r>
          <a:endParaRPr lang="en-US" sz="2100" kern="1200"/>
        </a:p>
      </dsp:txBody>
      <dsp:txXfrm>
        <a:off x="3658492" y="2133510"/>
        <a:ext cx="3046214" cy="1827728"/>
      </dsp:txXfrm>
    </dsp:sp>
    <dsp:sp modelId="{3566517E-C000-44D9-9704-7F173E4A609B}">
      <dsp:nvSpPr>
        <dsp:cNvPr id="0" name=""/>
        <dsp:cNvSpPr/>
      </dsp:nvSpPr>
      <dsp:spPr>
        <a:xfrm>
          <a:off x="7009328" y="213351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a:t>May use single-entry or double-entry bookkeeping.</a:t>
          </a:r>
          <a:endParaRPr lang="en-US" sz="2100" kern="1200"/>
        </a:p>
      </dsp:txBody>
      <dsp:txXfrm>
        <a:off x="7009328" y="2133510"/>
        <a:ext cx="3046214" cy="18277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EEBBC9-9C99-4D8A-A7BC-B6245950391B}">
      <dsp:nvSpPr>
        <dsp:cNvPr id="0" name=""/>
        <dsp:cNvSpPr/>
      </dsp:nvSpPr>
      <dsp:spPr>
        <a:xfrm>
          <a:off x="0" y="53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EC93A7-7AF9-4DE5-9D3F-52DCEF333897}">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A7E816-AF04-48B0-9CA4-0EF2B73137CF}">
      <dsp:nvSpPr>
        <dsp:cNvPr id="0" name=""/>
        <dsp:cNvSpPr/>
      </dsp:nvSpPr>
      <dsp:spPr>
        <a:xfrm>
          <a:off x="1435590" y="531"/>
          <a:ext cx="4732020"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77900">
            <a:lnSpc>
              <a:spcPct val="100000"/>
            </a:lnSpc>
            <a:spcBef>
              <a:spcPct val="0"/>
            </a:spcBef>
            <a:spcAft>
              <a:spcPct val="35000"/>
            </a:spcAft>
            <a:buNone/>
          </a:pPr>
          <a:r>
            <a:rPr lang="en-US" sz="2200" b="0" i="0" kern="1200"/>
            <a:t>“Dreams on Paper: Mapping Your Journey - Business Plans/Finding Funding”</a:t>
          </a:r>
          <a:endParaRPr lang="en-US" sz="2200" kern="1200"/>
        </a:p>
      </dsp:txBody>
      <dsp:txXfrm>
        <a:off x="1435590" y="531"/>
        <a:ext cx="4732020" cy="1242935"/>
      </dsp:txXfrm>
    </dsp:sp>
    <dsp:sp modelId="{8169319C-227B-4B59-A22B-91BAFCC1FF60}">
      <dsp:nvSpPr>
        <dsp:cNvPr id="0" name=""/>
        <dsp:cNvSpPr/>
      </dsp:nvSpPr>
      <dsp:spPr>
        <a:xfrm>
          <a:off x="6167610" y="531"/>
          <a:ext cx="434798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577850">
            <a:lnSpc>
              <a:spcPct val="100000"/>
            </a:lnSpc>
            <a:spcBef>
              <a:spcPct val="0"/>
            </a:spcBef>
            <a:spcAft>
              <a:spcPct val="35000"/>
            </a:spcAft>
            <a:buNone/>
          </a:pPr>
          <a:r>
            <a:rPr lang="en-US" sz="1300" b="0" i="0" kern="1200"/>
            <a:t>Write your business plan</a:t>
          </a:r>
          <a:endParaRPr lang="en-US" sz="1300" kern="1200"/>
        </a:p>
        <a:p>
          <a:pPr marL="0" lvl="0" indent="0" algn="l" defTabSz="577850">
            <a:lnSpc>
              <a:spcPct val="100000"/>
            </a:lnSpc>
            <a:spcBef>
              <a:spcPct val="0"/>
            </a:spcBef>
            <a:spcAft>
              <a:spcPct val="35000"/>
            </a:spcAft>
            <a:buNone/>
          </a:pPr>
          <a:r>
            <a:rPr lang="en-US" sz="1300" kern="1200"/>
            <a:t>Fund your business</a:t>
          </a:r>
        </a:p>
        <a:p>
          <a:pPr marL="0" lvl="0" indent="0" algn="l" defTabSz="577850">
            <a:lnSpc>
              <a:spcPct val="100000"/>
            </a:lnSpc>
            <a:spcBef>
              <a:spcPct val="0"/>
            </a:spcBef>
            <a:spcAft>
              <a:spcPct val="35000"/>
            </a:spcAft>
            <a:buNone/>
          </a:pPr>
          <a:r>
            <a:rPr lang="en-US" sz="1300" b="0" i="0" kern="1200"/>
            <a:t>Picking your business location</a:t>
          </a:r>
          <a:endParaRPr lang="en-US" sz="1300" kern="1200"/>
        </a:p>
        <a:p>
          <a:pPr marL="0" lvl="0" indent="0" algn="l" defTabSz="577850">
            <a:lnSpc>
              <a:spcPct val="100000"/>
            </a:lnSpc>
            <a:spcBef>
              <a:spcPct val="0"/>
            </a:spcBef>
            <a:spcAft>
              <a:spcPct val="35000"/>
            </a:spcAft>
            <a:buNone/>
          </a:pPr>
          <a:r>
            <a:rPr lang="en-US" sz="1300" kern="1200"/>
            <a:t>Choose your business name</a:t>
          </a:r>
        </a:p>
      </dsp:txBody>
      <dsp:txXfrm>
        <a:off x="6167610" y="531"/>
        <a:ext cx="4347989" cy="1242935"/>
      </dsp:txXfrm>
    </dsp:sp>
    <dsp:sp modelId="{6E4122A7-A2FC-4DE5-8831-260D8934F70A}">
      <dsp:nvSpPr>
        <dsp:cNvPr id="0" name=""/>
        <dsp:cNvSpPr/>
      </dsp:nvSpPr>
      <dsp:spPr>
        <a:xfrm>
          <a:off x="0" y="1554200"/>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510366-051F-4E38-8488-69EDD7568890}">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7E9813-F3F0-4FD9-AD6F-8D9EC86DC559}">
      <dsp:nvSpPr>
        <dsp:cNvPr id="0" name=""/>
        <dsp:cNvSpPr/>
      </dsp:nvSpPr>
      <dsp:spPr>
        <a:xfrm>
          <a:off x="1435590" y="1554200"/>
          <a:ext cx="4732020"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77900">
            <a:lnSpc>
              <a:spcPct val="100000"/>
            </a:lnSpc>
            <a:spcBef>
              <a:spcPct val="0"/>
            </a:spcBef>
            <a:spcAft>
              <a:spcPct val="35000"/>
            </a:spcAft>
            <a:buNone/>
          </a:pPr>
          <a:r>
            <a:rPr lang="en-US" sz="2200" b="0" i="0" kern="1200"/>
            <a:t>“The Super Market - Market Research”</a:t>
          </a:r>
          <a:endParaRPr lang="en-US" sz="2200" kern="1200"/>
        </a:p>
      </dsp:txBody>
      <dsp:txXfrm>
        <a:off x="1435590" y="1554200"/>
        <a:ext cx="4732020" cy="1242935"/>
      </dsp:txXfrm>
    </dsp:sp>
    <dsp:sp modelId="{8AD1E714-036E-4F66-8FA3-85DC06DECEEB}">
      <dsp:nvSpPr>
        <dsp:cNvPr id="0" name=""/>
        <dsp:cNvSpPr/>
      </dsp:nvSpPr>
      <dsp:spPr>
        <a:xfrm>
          <a:off x="6167610" y="1554200"/>
          <a:ext cx="434798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577850">
            <a:lnSpc>
              <a:spcPct val="100000"/>
            </a:lnSpc>
            <a:spcBef>
              <a:spcPct val="0"/>
            </a:spcBef>
            <a:spcAft>
              <a:spcPct val="35000"/>
            </a:spcAft>
            <a:buNone/>
          </a:pPr>
          <a:r>
            <a:rPr lang="en-US" sz="1300" b="0" i="0" kern="1200"/>
            <a:t>Conduct market research</a:t>
          </a:r>
          <a:endParaRPr lang="en-US" sz="1300" kern="1200"/>
        </a:p>
      </dsp:txBody>
      <dsp:txXfrm>
        <a:off x="6167610" y="1554200"/>
        <a:ext cx="4347989" cy="1242935"/>
      </dsp:txXfrm>
    </dsp:sp>
    <dsp:sp modelId="{6B793BF2-4DA8-45BC-8B1B-BA183B029A75}">
      <dsp:nvSpPr>
        <dsp:cNvPr id="0" name=""/>
        <dsp:cNvSpPr/>
      </dsp:nvSpPr>
      <dsp:spPr>
        <a:xfrm>
          <a:off x="0" y="3107870"/>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197E3D-4B31-4580-8336-0A2FB940866D}">
      <dsp:nvSpPr>
        <dsp:cNvPr id="0" name=""/>
        <dsp:cNvSpPr/>
      </dsp:nvSpPr>
      <dsp:spPr>
        <a:xfrm>
          <a:off x="375988" y="3387530"/>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E12E6B-AF25-4038-963C-C54D91B4F185}">
      <dsp:nvSpPr>
        <dsp:cNvPr id="0" name=""/>
        <dsp:cNvSpPr/>
      </dsp:nvSpPr>
      <dsp:spPr>
        <a:xfrm>
          <a:off x="1435590" y="3107870"/>
          <a:ext cx="4732020"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77900">
            <a:lnSpc>
              <a:spcPct val="100000"/>
            </a:lnSpc>
            <a:spcBef>
              <a:spcPct val="0"/>
            </a:spcBef>
            <a:spcAft>
              <a:spcPct val="35000"/>
            </a:spcAft>
            <a:buNone/>
          </a:pPr>
          <a:r>
            <a:rPr lang="en-US" sz="2200" b="0" i="0" kern="1200"/>
            <a:t>“Putting Pen to Paper- Forms and Permits”</a:t>
          </a:r>
          <a:endParaRPr lang="en-US" sz="2200" kern="1200"/>
        </a:p>
      </dsp:txBody>
      <dsp:txXfrm>
        <a:off x="1435590" y="3107870"/>
        <a:ext cx="4732020" cy="1242935"/>
      </dsp:txXfrm>
    </dsp:sp>
    <dsp:sp modelId="{9595B026-846C-415A-AAC7-254AF970A3F3}">
      <dsp:nvSpPr>
        <dsp:cNvPr id="0" name=""/>
        <dsp:cNvSpPr/>
      </dsp:nvSpPr>
      <dsp:spPr>
        <a:xfrm>
          <a:off x="6167610" y="3107870"/>
          <a:ext cx="434798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577850">
            <a:lnSpc>
              <a:spcPct val="100000"/>
            </a:lnSpc>
            <a:spcBef>
              <a:spcPct val="0"/>
            </a:spcBef>
            <a:spcAft>
              <a:spcPct val="35000"/>
            </a:spcAft>
            <a:buNone/>
          </a:pPr>
          <a:r>
            <a:rPr lang="en-US" sz="1300" kern="1200"/>
            <a:t>Register your business</a:t>
          </a:r>
        </a:p>
        <a:p>
          <a:pPr marL="0" lvl="0" indent="0" algn="l" defTabSz="577850">
            <a:lnSpc>
              <a:spcPct val="100000"/>
            </a:lnSpc>
            <a:spcBef>
              <a:spcPct val="0"/>
            </a:spcBef>
            <a:spcAft>
              <a:spcPct val="35000"/>
            </a:spcAft>
            <a:buNone/>
          </a:pPr>
          <a:r>
            <a:rPr lang="en-US" sz="1300" kern="1200"/>
            <a:t>Apply for licenses and permits</a:t>
          </a:r>
        </a:p>
      </dsp:txBody>
      <dsp:txXfrm>
        <a:off x="6167610" y="3107870"/>
        <a:ext cx="4347989" cy="124293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2F11A4-7C3A-44BB-97A6-9DB4F44D6480}">
      <dsp:nvSpPr>
        <dsp:cNvPr id="0" name=""/>
        <dsp:cNvSpPr/>
      </dsp:nvSpPr>
      <dsp:spPr>
        <a:xfrm>
          <a:off x="1924" y="952098"/>
          <a:ext cx="1082320" cy="10823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A15CAE-2D15-46D0-B2CA-47F935E1E14A}">
      <dsp:nvSpPr>
        <dsp:cNvPr id="0" name=""/>
        <dsp:cNvSpPr/>
      </dsp:nvSpPr>
      <dsp:spPr>
        <a:xfrm>
          <a:off x="1924" y="2122921"/>
          <a:ext cx="3092343" cy="463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66750">
            <a:lnSpc>
              <a:spcPct val="100000"/>
            </a:lnSpc>
            <a:spcBef>
              <a:spcPct val="0"/>
            </a:spcBef>
            <a:spcAft>
              <a:spcPct val="35000"/>
            </a:spcAft>
            <a:buNone/>
            <a:defRPr b="1"/>
          </a:pPr>
          <a:r>
            <a:rPr lang="en-US" sz="1500" kern="1200"/>
            <a:t>Publication 538, Accounting Periods and Methods</a:t>
          </a:r>
        </a:p>
      </dsp:txBody>
      <dsp:txXfrm>
        <a:off x="1924" y="2122921"/>
        <a:ext cx="3092343" cy="463851"/>
      </dsp:txXfrm>
    </dsp:sp>
    <dsp:sp modelId="{1C0D0002-0F93-43AA-92B2-2397695C8F8E}">
      <dsp:nvSpPr>
        <dsp:cNvPr id="0" name=""/>
        <dsp:cNvSpPr/>
      </dsp:nvSpPr>
      <dsp:spPr>
        <a:xfrm>
          <a:off x="1924" y="2627936"/>
          <a:ext cx="3092343" cy="382364"/>
        </a:xfrm>
        <a:prstGeom prst="rect">
          <a:avLst/>
        </a:prstGeom>
        <a:noFill/>
        <a:ln>
          <a:noFill/>
        </a:ln>
        <a:effectLst/>
      </dsp:spPr>
      <dsp:style>
        <a:lnRef idx="0">
          <a:scrgbClr r="0" g="0" b="0"/>
        </a:lnRef>
        <a:fillRef idx="0">
          <a:scrgbClr r="0" g="0" b="0"/>
        </a:fillRef>
        <a:effectRef idx="0">
          <a:scrgbClr r="0" g="0" b="0"/>
        </a:effectRef>
        <a:fontRef idx="minor"/>
      </dsp:style>
    </dsp:sp>
    <dsp:sp modelId="{A44F1647-3A60-473F-AD25-691959405CB5}">
      <dsp:nvSpPr>
        <dsp:cNvPr id="0" name=""/>
        <dsp:cNvSpPr/>
      </dsp:nvSpPr>
      <dsp:spPr>
        <a:xfrm>
          <a:off x="3635428" y="952098"/>
          <a:ext cx="1082320" cy="10823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5C8147-18A6-4710-B991-646F6324BC15}">
      <dsp:nvSpPr>
        <dsp:cNvPr id="0" name=""/>
        <dsp:cNvSpPr/>
      </dsp:nvSpPr>
      <dsp:spPr>
        <a:xfrm>
          <a:off x="3635428" y="2122921"/>
          <a:ext cx="3092343" cy="463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66750">
            <a:lnSpc>
              <a:spcPct val="100000"/>
            </a:lnSpc>
            <a:spcBef>
              <a:spcPct val="0"/>
            </a:spcBef>
            <a:spcAft>
              <a:spcPct val="35000"/>
            </a:spcAft>
            <a:buNone/>
            <a:defRPr b="1"/>
          </a:pPr>
          <a:r>
            <a:rPr lang="en-US" sz="1500" kern="1200"/>
            <a:t>Choose Record-Keeping	 Method: </a:t>
          </a:r>
        </a:p>
      </dsp:txBody>
      <dsp:txXfrm>
        <a:off x="3635428" y="2122921"/>
        <a:ext cx="3092343" cy="463851"/>
      </dsp:txXfrm>
    </dsp:sp>
    <dsp:sp modelId="{45BD1BF6-31F8-4713-A793-7A4C2615AE91}">
      <dsp:nvSpPr>
        <dsp:cNvPr id="0" name=""/>
        <dsp:cNvSpPr/>
      </dsp:nvSpPr>
      <dsp:spPr>
        <a:xfrm>
          <a:off x="3635428" y="2627936"/>
          <a:ext cx="3092343" cy="382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a:t>Single-entry (income focus) </a:t>
          </a:r>
        </a:p>
        <a:p>
          <a:pPr marL="0" lvl="0" indent="0" algn="l" defTabSz="488950">
            <a:lnSpc>
              <a:spcPct val="100000"/>
            </a:lnSpc>
            <a:spcBef>
              <a:spcPct val="0"/>
            </a:spcBef>
            <a:spcAft>
              <a:spcPct val="35000"/>
            </a:spcAft>
            <a:buNone/>
          </a:pPr>
          <a:r>
            <a:rPr lang="en-US" sz="1100" kern="1200"/>
            <a:t>Double-entry (includes balance sheet info)</a:t>
          </a:r>
        </a:p>
      </dsp:txBody>
      <dsp:txXfrm>
        <a:off x="3635428" y="2627936"/>
        <a:ext cx="3092343" cy="382364"/>
      </dsp:txXfrm>
    </dsp:sp>
    <dsp:sp modelId="{CD7D414A-2263-4316-8F24-F73AF383B0C1}">
      <dsp:nvSpPr>
        <dsp:cNvPr id="0" name=""/>
        <dsp:cNvSpPr/>
      </dsp:nvSpPr>
      <dsp:spPr>
        <a:xfrm>
          <a:off x="7268932" y="952098"/>
          <a:ext cx="1082320" cy="10823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CC428B-5105-4DCC-8E51-F0BD0018A6E5}">
      <dsp:nvSpPr>
        <dsp:cNvPr id="0" name=""/>
        <dsp:cNvSpPr/>
      </dsp:nvSpPr>
      <dsp:spPr>
        <a:xfrm>
          <a:off x="7268932" y="2122921"/>
          <a:ext cx="3092343" cy="463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66750">
            <a:lnSpc>
              <a:spcPct val="100000"/>
            </a:lnSpc>
            <a:spcBef>
              <a:spcPct val="0"/>
            </a:spcBef>
            <a:spcAft>
              <a:spcPct val="35000"/>
            </a:spcAft>
            <a:buNone/>
            <a:defRPr b="1"/>
          </a:pPr>
          <a:r>
            <a:rPr lang="en-US" sz="1500" kern="1200"/>
            <a:t>Cash or Accrual Method</a:t>
          </a:r>
        </a:p>
      </dsp:txBody>
      <dsp:txXfrm>
        <a:off x="7268932" y="2122921"/>
        <a:ext cx="3092343" cy="463851"/>
      </dsp:txXfrm>
    </dsp:sp>
    <dsp:sp modelId="{FD62E104-5EDB-42C4-950E-FE795F8809C0}">
      <dsp:nvSpPr>
        <dsp:cNvPr id="0" name=""/>
        <dsp:cNvSpPr/>
      </dsp:nvSpPr>
      <dsp:spPr>
        <a:xfrm>
          <a:off x="7268932" y="2627936"/>
          <a:ext cx="3092343" cy="382364"/>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3A412E-BED1-4D95-BE33-81BD9FF43B45}">
      <dsp:nvSpPr>
        <dsp:cNvPr id="0" name=""/>
        <dsp:cNvSpPr/>
      </dsp:nvSpPr>
      <dsp:spPr>
        <a:xfrm>
          <a:off x="0" y="483"/>
          <a:ext cx="10363200" cy="11318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3545AB-2206-440D-8EFB-27562A4493F5}">
      <dsp:nvSpPr>
        <dsp:cNvPr id="0" name=""/>
        <dsp:cNvSpPr/>
      </dsp:nvSpPr>
      <dsp:spPr>
        <a:xfrm>
          <a:off x="342380" y="255147"/>
          <a:ext cx="622510" cy="62251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A45F03-DA6B-4A17-8988-6C9FF4F3BBEE}">
      <dsp:nvSpPr>
        <dsp:cNvPr id="0" name=""/>
        <dsp:cNvSpPr/>
      </dsp:nvSpPr>
      <dsp:spPr>
        <a:xfrm>
          <a:off x="1307272" y="483"/>
          <a:ext cx="9055927" cy="1131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786" tIns="119786" rIns="119786" bIns="119786" numCol="1" spcCol="1270" anchor="ctr" anchorCtr="0">
          <a:noAutofit/>
        </a:bodyPr>
        <a:lstStyle/>
        <a:p>
          <a:pPr marL="0" lvl="0" indent="0" algn="l" defTabSz="1111250">
            <a:lnSpc>
              <a:spcPct val="100000"/>
            </a:lnSpc>
            <a:spcBef>
              <a:spcPct val="0"/>
            </a:spcBef>
            <a:spcAft>
              <a:spcPct val="35000"/>
            </a:spcAft>
            <a:buNone/>
          </a:pPr>
          <a:r>
            <a:rPr lang="en-US" sz="2500" kern="1200"/>
            <a:t>Business Licensing/Contracts – Attorney</a:t>
          </a:r>
        </a:p>
      </dsp:txBody>
      <dsp:txXfrm>
        <a:off x="1307272" y="483"/>
        <a:ext cx="9055927" cy="1131837"/>
      </dsp:txXfrm>
    </dsp:sp>
    <dsp:sp modelId="{4B41BFCA-A496-42BB-BA0F-7441379B110E}">
      <dsp:nvSpPr>
        <dsp:cNvPr id="0" name=""/>
        <dsp:cNvSpPr/>
      </dsp:nvSpPr>
      <dsp:spPr>
        <a:xfrm>
          <a:off x="0" y="1415281"/>
          <a:ext cx="10363200" cy="11318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93A51B-6DDA-4FEF-B7C0-8A24995B0FD3}">
      <dsp:nvSpPr>
        <dsp:cNvPr id="0" name=""/>
        <dsp:cNvSpPr/>
      </dsp:nvSpPr>
      <dsp:spPr>
        <a:xfrm>
          <a:off x="342380" y="1669944"/>
          <a:ext cx="622510" cy="62251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DB3A7D-5DE2-4BB9-85C7-4181E873F665}">
      <dsp:nvSpPr>
        <dsp:cNvPr id="0" name=""/>
        <dsp:cNvSpPr/>
      </dsp:nvSpPr>
      <dsp:spPr>
        <a:xfrm>
          <a:off x="1307272" y="1415281"/>
          <a:ext cx="9055927" cy="1131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786" tIns="119786" rIns="119786" bIns="119786" numCol="1" spcCol="1270" anchor="ctr" anchorCtr="0">
          <a:noAutofit/>
        </a:bodyPr>
        <a:lstStyle/>
        <a:p>
          <a:pPr marL="0" lvl="0" indent="0" algn="l" defTabSz="1111250">
            <a:lnSpc>
              <a:spcPct val="100000"/>
            </a:lnSpc>
            <a:spcBef>
              <a:spcPct val="0"/>
            </a:spcBef>
            <a:spcAft>
              <a:spcPct val="35000"/>
            </a:spcAft>
            <a:buNone/>
          </a:pPr>
          <a:r>
            <a:rPr lang="en-US" sz="2500" kern="1200"/>
            <a:t>Bookkeeper/Tax Accountant</a:t>
          </a:r>
        </a:p>
      </dsp:txBody>
      <dsp:txXfrm>
        <a:off x="1307272" y="1415281"/>
        <a:ext cx="9055927" cy="1131837"/>
      </dsp:txXfrm>
    </dsp:sp>
    <dsp:sp modelId="{932D4FDF-D436-4D11-B930-D2B6E9567695}">
      <dsp:nvSpPr>
        <dsp:cNvPr id="0" name=""/>
        <dsp:cNvSpPr/>
      </dsp:nvSpPr>
      <dsp:spPr>
        <a:xfrm>
          <a:off x="0" y="2830078"/>
          <a:ext cx="10363200" cy="11318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AB7888-3648-4A89-AC83-4B1E1C908B3E}">
      <dsp:nvSpPr>
        <dsp:cNvPr id="0" name=""/>
        <dsp:cNvSpPr/>
      </dsp:nvSpPr>
      <dsp:spPr>
        <a:xfrm>
          <a:off x="342380" y="3084741"/>
          <a:ext cx="622510" cy="62251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69D1BD-0FE5-4512-A03E-8F5CA872F2EE}">
      <dsp:nvSpPr>
        <dsp:cNvPr id="0" name=""/>
        <dsp:cNvSpPr/>
      </dsp:nvSpPr>
      <dsp:spPr>
        <a:xfrm>
          <a:off x="1307272" y="2830078"/>
          <a:ext cx="4663440" cy="1131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786" tIns="119786" rIns="119786" bIns="119786" numCol="1" spcCol="1270" anchor="ctr" anchorCtr="0">
          <a:noAutofit/>
        </a:bodyPr>
        <a:lstStyle/>
        <a:p>
          <a:pPr marL="0" lvl="0" indent="0" algn="l" defTabSz="1111250">
            <a:lnSpc>
              <a:spcPct val="100000"/>
            </a:lnSpc>
            <a:spcBef>
              <a:spcPct val="0"/>
            </a:spcBef>
            <a:spcAft>
              <a:spcPct val="35000"/>
            </a:spcAft>
            <a:buNone/>
          </a:pPr>
          <a:r>
            <a:rPr lang="en-US" sz="2500" kern="1200"/>
            <a:t>Outsource:</a:t>
          </a:r>
        </a:p>
      </dsp:txBody>
      <dsp:txXfrm>
        <a:off x="1307272" y="2830078"/>
        <a:ext cx="4663440" cy="1131837"/>
      </dsp:txXfrm>
    </dsp:sp>
    <dsp:sp modelId="{D616E8AF-1FE3-4EF7-ABA0-EF95EFC2B25B}">
      <dsp:nvSpPr>
        <dsp:cNvPr id="0" name=""/>
        <dsp:cNvSpPr/>
      </dsp:nvSpPr>
      <dsp:spPr>
        <a:xfrm>
          <a:off x="5970712" y="2830078"/>
          <a:ext cx="4392487" cy="1131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786" tIns="119786" rIns="119786" bIns="119786" numCol="1" spcCol="1270" anchor="ctr" anchorCtr="0">
          <a:noAutofit/>
        </a:bodyPr>
        <a:lstStyle/>
        <a:p>
          <a:pPr marL="0" lvl="0" indent="0" algn="l" defTabSz="711200">
            <a:lnSpc>
              <a:spcPct val="100000"/>
            </a:lnSpc>
            <a:spcBef>
              <a:spcPct val="0"/>
            </a:spcBef>
            <a:spcAft>
              <a:spcPct val="35000"/>
            </a:spcAft>
            <a:buNone/>
          </a:pPr>
          <a:r>
            <a:rPr lang="en-US" sz="1600" kern="1200"/>
            <a:t>Payroll</a:t>
          </a:r>
        </a:p>
        <a:p>
          <a:pPr marL="0" lvl="0" indent="0" algn="l" defTabSz="711200">
            <a:lnSpc>
              <a:spcPct val="100000"/>
            </a:lnSpc>
            <a:spcBef>
              <a:spcPct val="0"/>
            </a:spcBef>
            <a:spcAft>
              <a:spcPct val="35000"/>
            </a:spcAft>
            <a:buNone/>
          </a:pPr>
          <a:r>
            <a:rPr lang="en-US" sz="1600" kern="1200"/>
            <a:t>Human Resources</a:t>
          </a:r>
        </a:p>
        <a:p>
          <a:pPr marL="0" lvl="0" indent="0" algn="l" defTabSz="711200">
            <a:lnSpc>
              <a:spcPct val="100000"/>
            </a:lnSpc>
            <a:spcBef>
              <a:spcPct val="0"/>
            </a:spcBef>
            <a:spcAft>
              <a:spcPct val="35000"/>
            </a:spcAft>
            <a:buNone/>
          </a:pPr>
          <a:r>
            <a:rPr lang="en-US" sz="1600" kern="1200"/>
            <a:t>Graphic Design</a:t>
          </a:r>
        </a:p>
      </dsp:txBody>
      <dsp:txXfrm>
        <a:off x="5970712" y="2830078"/>
        <a:ext cx="4392487" cy="1131837"/>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51032E-8FEA-4B47-971F-73DAB0A59E71}">
      <dsp:nvSpPr>
        <dsp:cNvPr id="0" name=""/>
        <dsp:cNvSpPr/>
      </dsp:nvSpPr>
      <dsp:spPr>
        <a:xfrm>
          <a:off x="0" y="1723"/>
          <a:ext cx="10363200" cy="8735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FEE3F8-84B3-4829-BFD5-945386C81410}">
      <dsp:nvSpPr>
        <dsp:cNvPr id="0" name=""/>
        <dsp:cNvSpPr/>
      </dsp:nvSpPr>
      <dsp:spPr>
        <a:xfrm>
          <a:off x="264254" y="198276"/>
          <a:ext cx="480462" cy="4804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5549E9-E604-43EE-A3D6-1DDBCC8C7CC9}">
      <dsp:nvSpPr>
        <dsp:cNvPr id="0" name=""/>
        <dsp:cNvSpPr/>
      </dsp:nvSpPr>
      <dsp:spPr>
        <a:xfrm>
          <a:off x="1008972" y="1723"/>
          <a:ext cx="9354227" cy="873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3" tIns="92453" rIns="92453" bIns="92453" numCol="1" spcCol="1270" anchor="ctr" anchorCtr="0">
          <a:noAutofit/>
        </a:bodyPr>
        <a:lstStyle/>
        <a:p>
          <a:pPr marL="0" lvl="0" indent="0" algn="l" defTabSz="889000">
            <a:lnSpc>
              <a:spcPct val="100000"/>
            </a:lnSpc>
            <a:spcBef>
              <a:spcPct val="0"/>
            </a:spcBef>
            <a:spcAft>
              <a:spcPct val="35000"/>
            </a:spcAft>
            <a:buNone/>
          </a:pPr>
          <a:r>
            <a:rPr lang="en-US" sz="2000" b="0" i="0" kern="1200"/>
            <a:t>Still legally responsible for the information on your tax returns.</a:t>
          </a:r>
          <a:endParaRPr lang="en-US" sz="2000" kern="1200"/>
        </a:p>
      </dsp:txBody>
      <dsp:txXfrm>
        <a:off x="1008972" y="1723"/>
        <a:ext cx="9354227" cy="873569"/>
      </dsp:txXfrm>
    </dsp:sp>
    <dsp:sp modelId="{48FE3FB3-961D-4720-8679-9E866572877D}">
      <dsp:nvSpPr>
        <dsp:cNvPr id="0" name=""/>
        <dsp:cNvSpPr/>
      </dsp:nvSpPr>
      <dsp:spPr>
        <a:xfrm>
          <a:off x="0" y="1093684"/>
          <a:ext cx="10363200" cy="8735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6250A4-A7A8-47DE-9208-62544DC097BB}">
      <dsp:nvSpPr>
        <dsp:cNvPr id="0" name=""/>
        <dsp:cNvSpPr/>
      </dsp:nvSpPr>
      <dsp:spPr>
        <a:xfrm>
          <a:off x="264254" y="1290237"/>
          <a:ext cx="480462" cy="4804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96EBE0-F993-42AE-BA6A-AF4088F2CA08}">
      <dsp:nvSpPr>
        <dsp:cNvPr id="0" name=""/>
        <dsp:cNvSpPr/>
      </dsp:nvSpPr>
      <dsp:spPr>
        <a:xfrm>
          <a:off x="1008972" y="1093684"/>
          <a:ext cx="9354227" cy="873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3" tIns="92453" rIns="92453" bIns="92453" numCol="1" spcCol="1270" anchor="ctr" anchorCtr="0">
          <a:noAutofit/>
        </a:bodyPr>
        <a:lstStyle/>
        <a:p>
          <a:pPr marL="0" lvl="0" indent="0" algn="l" defTabSz="889000">
            <a:lnSpc>
              <a:spcPct val="100000"/>
            </a:lnSpc>
            <a:spcBef>
              <a:spcPct val="0"/>
            </a:spcBef>
            <a:spcAft>
              <a:spcPct val="35000"/>
            </a:spcAft>
            <a:buNone/>
          </a:pPr>
          <a:r>
            <a:rPr lang="en-US" sz="2000" b="0" i="0" kern="1200"/>
            <a:t>Be wary of preparers who promise larger returns, charge fees based on the size of your refund, won’t provide you a copy, or you don’t know if they will exist in the future.</a:t>
          </a:r>
          <a:endParaRPr lang="en-US" sz="2000" kern="1200"/>
        </a:p>
      </dsp:txBody>
      <dsp:txXfrm>
        <a:off x="1008972" y="1093684"/>
        <a:ext cx="9354227" cy="873569"/>
      </dsp:txXfrm>
    </dsp:sp>
    <dsp:sp modelId="{565061AD-42E8-4549-8FB3-C8698849E393}">
      <dsp:nvSpPr>
        <dsp:cNvPr id="0" name=""/>
        <dsp:cNvSpPr/>
      </dsp:nvSpPr>
      <dsp:spPr>
        <a:xfrm>
          <a:off x="0" y="2185646"/>
          <a:ext cx="10363200" cy="8735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DAA904-5510-4C9C-B724-3FE3E86C4B32}">
      <dsp:nvSpPr>
        <dsp:cNvPr id="0" name=""/>
        <dsp:cNvSpPr/>
      </dsp:nvSpPr>
      <dsp:spPr>
        <a:xfrm>
          <a:off x="264254" y="2382199"/>
          <a:ext cx="480462" cy="4804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5DBD82-1E00-492B-B236-219A7A106D30}">
      <dsp:nvSpPr>
        <dsp:cNvPr id="0" name=""/>
        <dsp:cNvSpPr/>
      </dsp:nvSpPr>
      <dsp:spPr>
        <a:xfrm>
          <a:off x="1008972" y="2185646"/>
          <a:ext cx="9354227" cy="873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3" tIns="92453" rIns="92453" bIns="92453" numCol="1" spcCol="1270" anchor="ctr" anchorCtr="0">
          <a:noAutofit/>
        </a:bodyPr>
        <a:lstStyle/>
        <a:p>
          <a:pPr marL="0" lvl="0" indent="0" algn="l" defTabSz="889000">
            <a:lnSpc>
              <a:spcPct val="100000"/>
            </a:lnSpc>
            <a:spcBef>
              <a:spcPct val="0"/>
            </a:spcBef>
            <a:spcAft>
              <a:spcPct val="35000"/>
            </a:spcAft>
            <a:buNone/>
          </a:pPr>
          <a:r>
            <a:rPr lang="en-US" sz="2000" b="0" i="0" kern="1200"/>
            <a:t>Make sure the preparer has a PTIN (Preparer Tax Identification Number)</a:t>
          </a:r>
          <a:endParaRPr lang="en-US" sz="2000" kern="1200"/>
        </a:p>
      </dsp:txBody>
      <dsp:txXfrm>
        <a:off x="1008972" y="2185646"/>
        <a:ext cx="9354227" cy="873569"/>
      </dsp:txXfrm>
    </dsp:sp>
    <dsp:sp modelId="{2A6F945B-1299-4906-B5DC-B9F0FD4D430C}">
      <dsp:nvSpPr>
        <dsp:cNvPr id="0" name=""/>
        <dsp:cNvSpPr/>
      </dsp:nvSpPr>
      <dsp:spPr>
        <a:xfrm>
          <a:off x="0" y="3277607"/>
          <a:ext cx="10363200" cy="8735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49BA05-CC2B-485C-A3DF-8A039325D3FA}">
      <dsp:nvSpPr>
        <dsp:cNvPr id="0" name=""/>
        <dsp:cNvSpPr/>
      </dsp:nvSpPr>
      <dsp:spPr>
        <a:xfrm>
          <a:off x="264254" y="3474160"/>
          <a:ext cx="480462" cy="48046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3C6F22-ED4A-4574-A471-B0C9EF95CA23}">
      <dsp:nvSpPr>
        <dsp:cNvPr id="0" name=""/>
        <dsp:cNvSpPr/>
      </dsp:nvSpPr>
      <dsp:spPr>
        <a:xfrm>
          <a:off x="1008972" y="3277607"/>
          <a:ext cx="4663440" cy="873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3" tIns="92453" rIns="92453" bIns="92453" numCol="1" spcCol="1270" anchor="ctr" anchorCtr="0">
          <a:noAutofit/>
        </a:bodyPr>
        <a:lstStyle/>
        <a:p>
          <a:pPr marL="0" lvl="0" indent="0" algn="l" defTabSz="889000">
            <a:lnSpc>
              <a:spcPct val="100000"/>
            </a:lnSpc>
            <a:spcBef>
              <a:spcPct val="0"/>
            </a:spcBef>
            <a:spcAft>
              <a:spcPct val="35000"/>
            </a:spcAft>
            <a:buNone/>
          </a:pPr>
          <a:r>
            <a:rPr lang="en-US" sz="2000" b="0" i="0" kern="1200"/>
            <a:t>Three types of preparers:</a:t>
          </a:r>
          <a:endParaRPr lang="en-US" sz="2000" kern="1200"/>
        </a:p>
      </dsp:txBody>
      <dsp:txXfrm>
        <a:off x="1008972" y="3277607"/>
        <a:ext cx="4663440" cy="873569"/>
      </dsp:txXfrm>
    </dsp:sp>
    <dsp:sp modelId="{2DDB3FEE-A80B-4AD3-A02E-8B743657BD5B}">
      <dsp:nvSpPr>
        <dsp:cNvPr id="0" name=""/>
        <dsp:cNvSpPr/>
      </dsp:nvSpPr>
      <dsp:spPr>
        <a:xfrm>
          <a:off x="5672412" y="3277607"/>
          <a:ext cx="4690787" cy="873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3" tIns="92453" rIns="92453" bIns="92453" numCol="1" spcCol="1270" anchor="ctr" anchorCtr="0">
          <a:noAutofit/>
        </a:bodyPr>
        <a:lstStyle/>
        <a:p>
          <a:pPr marL="0" lvl="0" indent="0" algn="l" defTabSz="533400">
            <a:lnSpc>
              <a:spcPct val="100000"/>
            </a:lnSpc>
            <a:spcBef>
              <a:spcPct val="0"/>
            </a:spcBef>
            <a:spcAft>
              <a:spcPct val="35000"/>
            </a:spcAft>
            <a:buNone/>
          </a:pPr>
          <a:r>
            <a:rPr lang="en-US" sz="1200" b="0" i="0" kern="1200"/>
            <a:t>Enrolled agents</a:t>
          </a:r>
          <a:endParaRPr lang="en-US" sz="1200" kern="1200"/>
        </a:p>
        <a:p>
          <a:pPr marL="0" lvl="0" indent="0" algn="l" defTabSz="533400">
            <a:lnSpc>
              <a:spcPct val="100000"/>
            </a:lnSpc>
            <a:spcBef>
              <a:spcPct val="0"/>
            </a:spcBef>
            <a:spcAft>
              <a:spcPct val="35000"/>
            </a:spcAft>
            <a:buNone/>
          </a:pPr>
          <a:r>
            <a:rPr lang="en-US" sz="1200" b="0" i="0" kern="1200"/>
            <a:t>CPAs</a:t>
          </a:r>
          <a:endParaRPr lang="en-US" sz="1200" kern="1200"/>
        </a:p>
        <a:p>
          <a:pPr marL="0" lvl="0" indent="0" algn="l" defTabSz="533400">
            <a:lnSpc>
              <a:spcPct val="100000"/>
            </a:lnSpc>
            <a:spcBef>
              <a:spcPct val="0"/>
            </a:spcBef>
            <a:spcAft>
              <a:spcPct val="35000"/>
            </a:spcAft>
            <a:buNone/>
          </a:pPr>
          <a:r>
            <a:rPr lang="en-US" sz="1200" b="0" i="0" kern="1200"/>
            <a:t>Attorneys</a:t>
          </a:r>
          <a:endParaRPr lang="en-US" sz="1200" kern="1200"/>
        </a:p>
      </dsp:txBody>
      <dsp:txXfrm>
        <a:off x="5672412" y="3277607"/>
        <a:ext cx="4690787" cy="873569"/>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AE222B-97D0-48CF-9031-5434492B5D9E}">
      <dsp:nvSpPr>
        <dsp:cNvPr id="0" name=""/>
        <dsp:cNvSpPr/>
      </dsp:nvSpPr>
      <dsp:spPr>
        <a:xfrm>
          <a:off x="0" y="483"/>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8ED356-0858-4395-87C5-DC588476EF22}">
      <dsp:nvSpPr>
        <dsp:cNvPr id="0" name=""/>
        <dsp:cNvSpPr/>
      </dsp:nvSpPr>
      <dsp:spPr>
        <a:xfrm>
          <a:off x="0" y="483"/>
          <a:ext cx="10363200" cy="792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Start-up Costs</a:t>
          </a:r>
        </a:p>
      </dsp:txBody>
      <dsp:txXfrm>
        <a:off x="0" y="483"/>
        <a:ext cx="10363200" cy="792286"/>
      </dsp:txXfrm>
    </dsp:sp>
    <dsp:sp modelId="{417A34BA-35F3-4AD5-A5CA-CBC4D3970F7B}">
      <dsp:nvSpPr>
        <dsp:cNvPr id="0" name=""/>
        <dsp:cNvSpPr/>
      </dsp:nvSpPr>
      <dsp:spPr>
        <a:xfrm>
          <a:off x="0" y="792770"/>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BC80B4-F85C-479F-B20F-E081B13C5124}">
      <dsp:nvSpPr>
        <dsp:cNvPr id="0" name=""/>
        <dsp:cNvSpPr/>
      </dsp:nvSpPr>
      <dsp:spPr>
        <a:xfrm>
          <a:off x="0" y="792770"/>
          <a:ext cx="10363200" cy="792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Business Use of Your Home</a:t>
          </a:r>
        </a:p>
      </dsp:txBody>
      <dsp:txXfrm>
        <a:off x="0" y="792770"/>
        <a:ext cx="10363200" cy="792286"/>
      </dsp:txXfrm>
    </dsp:sp>
    <dsp:sp modelId="{5A4BDEE6-32C7-4845-AEEE-B2683F7D145F}">
      <dsp:nvSpPr>
        <dsp:cNvPr id="0" name=""/>
        <dsp:cNvSpPr/>
      </dsp:nvSpPr>
      <dsp:spPr>
        <a:xfrm>
          <a:off x="0" y="1585056"/>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4B1A34-6082-4D02-852A-7174470A0D34}">
      <dsp:nvSpPr>
        <dsp:cNvPr id="0" name=""/>
        <dsp:cNvSpPr/>
      </dsp:nvSpPr>
      <dsp:spPr>
        <a:xfrm>
          <a:off x="0" y="1585056"/>
          <a:ext cx="10363200" cy="792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Qualified Business Income (Section 199A) Deduction</a:t>
          </a:r>
        </a:p>
      </dsp:txBody>
      <dsp:txXfrm>
        <a:off x="0" y="1585056"/>
        <a:ext cx="10363200" cy="792286"/>
      </dsp:txXfrm>
    </dsp:sp>
    <dsp:sp modelId="{0B728467-78D0-4EF0-A60B-6166F9C059CB}">
      <dsp:nvSpPr>
        <dsp:cNvPr id="0" name=""/>
        <dsp:cNvSpPr/>
      </dsp:nvSpPr>
      <dsp:spPr>
        <a:xfrm>
          <a:off x="0" y="2377343"/>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EBD39E-7B82-4B74-8CD1-44C14BEC0836}">
      <dsp:nvSpPr>
        <dsp:cNvPr id="0" name=""/>
        <dsp:cNvSpPr/>
      </dsp:nvSpPr>
      <dsp:spPr>
        <a:xfrm>
          <a:off x="0" y="2377343"/>
          <a:ext cx="10363200" cy="792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Travel, Meals, and Entertainment</a:t>
          </a:r>
        </a:p>
      </dsp:txBody>
      <dsp:txXfrm>
        <a:off x="0" y="2377343"/>
        <a:ext cx="10363200" cy="792286"/>
      </dsp:txXfrm>
    </dsp:sp>
    <dsp:sp modelId="{86CBC47D-2462-4767-8D43-F35EBF0A1A46}">
      <dsp:nvSpPr>
        <dsp:cNvPr id="0" name=""/>
        <dsp:cNvSpPr/>
      </dsp:nvSpPr>
      <dsp:spPr>
        <a:xfrm>
          <a:off x="0" y="3169629"/>
          <a:ext cx="103632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533A1F-B159-40B2-A31C-6B34ACC0CEE8}">
      <dsp:nvSpPr>
        <dsp:cNvPr id="0" name=""/>
        <dsp:cNvSpPr/>
      </dsp:nvSpPr>
      <dsp:spPr>
        <a:xfrm>
          <a:off x="0" y="3169629"/>
          <a:ext cx="10363200" cy="792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Other Deductions on Form 1040</a:t>
          </a:r>
        </a:p>
      </dsp:txBody>
      <dsp:txXfrm>
        <a:off x="0" y="3169629"/>
        <a:ext cx="10363200" cy="792286"/>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D33BB-3118-480A-8A9F-B3748973079C}">
      <dsp:nvSpPr>
        <dsp:cNvPr id="0" name=""/>
        <dsp:cNvSpPr/>
      </dsp:nvSpPr>
      <dsp:spPr>
        <a:xfrm>
          <a:off x="0" y="1644"/>
          <a:ext cx="10363200" cy="83349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24F578-E814-402D-B1D2-09BDB3F940CB}">
      <dsp:nvSpPr>
        <dsp:cNvPr id="0" name=""/>
        <dsp:cNvSpPr/>
      </dsp:nvSpPr>
      <dsp:spPr>
        <a:xfrm>
          <a:off x="252132" y="189181"/>
          <a:ext cx="458423" cy="4584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6E8A0E-3B05-4B6C-9256-30EAAC9007F8}">
      <dsp:nvSpPr>
        <dsp:cNvPr id="0" name=""/>
        <dsp:cNvSpPr/>
      </dsp:nvSpPr>
      <dsp:spPr>
        <a:xfrm>
          <a:off x="962689" y="1644"/>
          <a:ext cx="9400510" cy="833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12" tIns="88212" rIns="88212" bIns="88212" numCol="1" spcCol="1270" anchor="ctr" anchorCtr="0">
          <a:noAutofit/>
        </a:bodyPr>
        <a:lstStyle/>
        <a:p>
          <a:pPr marL="0" lvl="0" indent="0" algn="l" defTabSz="977900">
            <a:lnSpc>
              <a:spcPct val="100000"/>
            </a:lnSpc>
            <a:spcBef>
              <a:spcPct val="0"/>
            </a:spcBef>
            <a:spcAft>
              <a:spcPct val="35000"/>
            </a:spcAft>
            <a:buNone/>
          </a:pPr>
          <a:r>
            <a:rPr lang="en-US" sz="2200" b="0" i="0" kern="1200"/>
            <a:t>Publication 463</a:t>
          </a:r>
          <a:endParaRPr lang="en-US" sz="2200" kern="1200"/>
        </a:p>
      </dsp:txBody>
      <dsp:txXfrm>
        <a:off x="962689" y="1644"/>
        <a:ext cx="9400510" cy="833497"/>
      </dsp:txXfrm>
    </dsp:sp>
    <dsp:sp modelId="{43B374E8-923F-4DC3-B592-48F1DCC5CD38}">
      <dsp:nvSpPr>
        <dsp:cNvPr id="0" name=""/>
        <dsp:cNvSpPr/>
      </dsp:nvSpPr>
      <dsp:spPr>
        <a:xfrm>
          <a:off x="0" y="1043515"/>
          <a:ext cx="10363200" cy="83349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CEE57E-3EB0-479F-A8AD-58CD3F69F4FE}">
      <dsp:nvSpPr>
        <dsp:cNvPr id="0" name=""/>
        <dsp:cNvSpPr/>
      </dsp:nvSpPr>
      <dsp:spPr>
        <a:xfrm>
          <a:off x="252132" y="1231052"/>
          <a:ext cx="458423" cy="4584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8B0716-7E0C-4793-ABE5-6198FEC6FEDD}">
      <dsp:nvSpPr>
        <dsp:cNvPr id="0" name=""/>
        <dsp:cNvSpPr/>
      </dsp:nvSpPr>
      <dsp:spPr>
        <a:xfrm>
          <a:off x="962689" y="1043515"/>
          <a:ext cx="9400510" cy="833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12" tIns="88212" rIns="88212" bIns="88212" numCol="1" spcCol="1270" anchor="ctr" anchorCtr="0">
          <a:noAutofit/>
        </a:bodyPr>
        <a:lstStyle/>
        <a:p>
          <a:pPr marL="0" lvl="0" indent="0" algn="l" defTabSz="977900">
            <a:lnSpc>
              <a:spcPct val="100000"/>
            </a:lnSpc>
            <a:spcBef>
              <a:spcPct val="0"/>
            </a:spcBef>
            <a:spcAft>
              <a:spcPct val="35000"/>
            </a:spcAft>
            <a:buNone/>
          </a:pPr>
          <a:r>
            <a:rPr lang="en-US" sz="2200" b="0" i="0" kern="1200"/>
            <a:t>No deduction for entertainment</a:t>
          </a:r>
          <a:endParaRPr lang="en-US" sz="2200" kern="1200"/>
        </a:p>
      </dsp:txBody>
      <dsp:txXfrm>
        <a:off x="962689" y="1043515"/>
        <a:ext cx="9400510" cy="833497"/>
      </dsp:txXfrm>
    </dsp:sp>
    <dsp:sp modelId="{6AC709DB-B812-4742-AF9E-264B5A42F3CF}">
      <dsp:nvSpPr>
        <dsp:cNvPr id="0" name=""/>
        <dsp:cNvSpPr/>
      </dsp:nvSpPr>
      <dsp:spPr>
        <a:xfrm>
          <a:off x="0" y="2085387"/>
          <a:ext cx="10363200" cy="83349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23208A-6DE7-4ED5-A535-F6996606BCF7}">
      <dsp:nvSpPr>
        <dsp:cNvPr id="0" name=""/>
        <dsp:cNvSpPr/>
      </dsp:nvSpPr>
      <dsp:spPr>
        <a:xfrm>
          <a:off x="252132" y="2272923"/>
          <a:ext cx="458423" cy="45842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3A5507-3CD1-4FDA-A010-EE4091624F93}">
      <dsp:nvSpPr>
        <dsp:cNvPr id="0" name=""/>
        <dsp:cNvSpPr/>
      </dsp:nvSpPr>
      <dsp:spPr>
        <a:xfrm>
          <a:off x="962689" y="2085387"/>
          <a:ext cx="9400510" cy="833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12" tIns="88212" rIns="88212" bIns="88212" numCol="1" spcCol="1270" anchor="ctr" anchorCtr="0">
          <a:noAutofit/>
        </a:bodyPr>
        <a:lstStyle/>
        <a:p>
          <a:pPr marL="0" lvl="0" indent="0" algn="l" defTabSz="977900">
            <a:lnSpc>
              <a:spcPct val="100000"/>
            </a:lnSpc>
            <a:spcBef>
              <a:spcPct val="0"/>
            </a:spcBef>
            <a:spcAft>
              <a:spcPct val="35000"/>
            </a:spcAft>
            <a:buNone/>
          </a:pPr>
          <a:r>
            <a:rPr lang="en-US" sz="2200" b="0" i="0" kern="1200"/>
            <a:t>50% deduction for reasonable meals if the taxpayer is present and is a meal with a client</a:t>
          </a:r>
          <a:endParaRPr lang="en-US" sz="2200" kern="1200"/>
        </a:p>
      </dsp:txBody>
      <dsp:txXfrm>
        <a:off x="962689" y="2085387"/>
        <a:ext cx="9400510" cy="833497"/>
      </dsp:txXfrm>
    </dsp:sp>
    <dsp:sp modelId="{51C392E5-F8A4-40A2-A862-476CF6B920ED}">
      <dsp:nvSpPr>
        <dsp:cNvPr id="0" name=""/>
        <dsp:cNvSpPr/>
      </dsp:nvSpPr>
      <dsp:spPr>
        <a:xfrm>
          <a:off x="0" y="3127258"/>
          <a:ext cx="10363200" cy="83349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530D84-8308-40A4-AFC3-F6D7B52C4ACC}">
      <dsp:nvSpPr>
        <dsp:cNvPr id="0" name=""/>
        <dsp:cNvSpPr/>
      </dsp:nvSpPr>
      <dsp:spPr>
        <a:xfrm>
          <a:off x="252132" y="3314795"/>
          <a:ext cx="458423" cy="45842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8A9142-55B2-4FB1-8BDE-D6134904AF38}">
      <dsp:nvSpPr>
        <dsp:cNvPr id="0" name=""/>
        <dsp:cNvSpPr/>
      </dsp:nvSpPr>
      <dsp:spPr>
        <a:xfrm>
          <a:off x="962689" y="3127258"/>
          <a:ext cx="4663440" cy="833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12" tIns="88212" rIns="88212" bIns="88212" numCol="1" spcCol="1270" anchor="ctr" anchorCtr="0">
          <a:noAutofit/>
        </a:bodyPr>
        <a:lstStyle/>
        <a:p>
          <a:pPr marL="0" lvl="0" indent="0" algn="l" defTabSz="977900">
            <a:lnSpc>
              <a:spcPct val="100000"/>
            </a:lnSpc>
            <a:spcBef>
              <a:spcPct val="0"/>
            </a:spcBef>
            <a:spcAft>
              <a:spcPct val="35000"/>
            </a:spcAft>
            <a:buNone/>
          </a:pPr>
          <a:r>
            <a:rPr lang="en-US" sz="2200" b="0" i="0" kern="1200"/>
            <a:t>Business meals and travel:</a:t>
          </a:r>
          <a:endParaRPr lang="en-US" sz="2200" kern="1200"/>
        </a:p>
      </dsp:txBody>
      <dsp:txXfrm>
        <a:off x="962689" y="3127258"/>
        <a:ext cx="4663440" cy="833497"/>
      </dsp:txXfrm>
    </dsp:sp>
    <dsp:sp modelId="{E408511F-FCF6-41F6-B3BE-03A8492C1016}">
      <dsp:nvSpPr>
        <dsp:cNvPr id="0" name=""/>
        <dsp:cNvSpPr/>
      </dsp:nvSpPr>
      <dsp:spPr>
        <a:xfrm>
          <a:off x="5626129" y="3127258"/>
          <a:ext cx="4737070" cy="833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12" tIns="88212" rIns="88212" bIns="88212" numCol="1" spcCol="1270" anchor="ctr" anchorCtr="0">
          <a:noAutofit/>
        </a:bodyPr>
        <a:lstStyle/>
        <a:p>
          <a:pPr marL="0" lvl="0" indent="0" algn="l" defTabSz="577850">
            <a:lnSpc>
              <a:spcPct val="100000"/>
            </a:lnSpc>
            <a:spcBef>
              <a:spcPct val="0"/>
            </a:spcBef>
            <a:spcAft>
              <a:spcPct val="35000"/>
            </a:spcAft>
            <a:buNone/>
          </a:pPr>
          <a:r>
            <a:rPr lang="en-US" sz="1300" b="0" i="0" kern="1200"/>
            <a:t>Only allowed when away from business home (not where you live, but where you primarily operate your business)</a:t>
          </a:r>
          <a:endParaRPr lang="en-US" sz="1300" kern="1200"/>
        </a:p>
        <a:p>
          <a:pPr marL="0" lvl="0" indent="0" algn="l" defTabSz="577850">
            <a:lnSpc>
              <a:spcPct val="100000"/>
            </a:lnSpc>
            <a:spcBef>
              <a:spcPct val="0"/>
            </a:spcBef>
            <a:spcAft>
              <a:spcPct val="35000"/>
            </a:spcAft>
            <a:buNone/>
          </a:pPr>
          <a:r>
            <a:rPr lang="en-US" sz="1300" b="0" i="0" kern="1200"/>
            <a:t>Keep detailed records for the expenses and the business purpose</a:t>
          </a:r>
          <a:endParaRPr lang="en-US" sz="1300" kern="1200"/>
        </a:p>
      </dsp:txBody>
      <dsp:txXfrm>
        <a:off x="5626129" y="3127258"/>
        <a:ext cx="4737070" cy="833497"/>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52EE3B-A74E-4E5A-A0A7-25528D6C64DC}">
      <dsp:nvSpPr>
        <dsp:cNvPr id="0" name=""/>
        <dsp:cNvSpPr/>
      </dsp:nvSpPr>
      <dsp:spPr>
        <a:xfrm>
          <a:off x="546600" y="1081192"/>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5106E3-254F-44F8-9052-CBF62CB5E88E}">
      <dsp:nvSpPr>
        <dsp:cNvPr id="0" name=""/>
        <dsp:cNvSpPr/>
      </dsp:nvSpPr>
      <dsp:spPr>
        <a:xfrm>
          <a:off x="51600" y="216120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hlinkClick xmlns:r="http://schemas.openxmlformats.org/officeDocument/2006/relationships" r:id="rId3"/>
            </a:rPr>
            <a:t>irs.gov</a:t>
          </a:r>
          <a:endParaRPr lang="en-US" sz="1600" kern="1200"/>
        </a:p>
      </dsp:txBody>
      <dsp:txXfrm>
        <a:off x="51600" y="2161207"/>
        <a:ext cx="1800000" cy="720000"/>
      </dsp:txXfrm>
    </dsp:sp>
    <dsp:sp modelId="{73769E9E-BBD4-4288-9524-4EDCF28DBA44}">
      <dsp:nvSpPr>
        <dsp:cNvPr id="0" name=""/>
        <dsp:cNvSpPr/>
      </dsp:nvSpPr>
      <dsp:spPr>
        <a:xfrm>
          <a:off x="2661600" y="1081192"/>
          <a:ext cx="810000" cy="810000"/>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50378D-2B8F-4513-A27C-1DF0BADE758F}">
      <dsp:nvSpPr>
        <dsp:cNvPr id="0" name=""/>
        <dsp:cNvSpPr/>
      </dsp:nvSpPr>
      <dsp:spPr>
        <a:xfrm>
          <a:off x="2166600" y="216120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dirty="0">
              <a:hlinkClick xmlns:r="http://schemas.openxmlformats.org/officeDocument/2006/relationships" r:id="rId6"/>
            </a:rPr>
            <a:t>Small Business Virtual Workshop Series</a:t>
          </a:r>
          <a:endParaRPr lang="en-US" sz="1600" kern="1200" dirty="0"/>
        </a:p>
      </dsp:txBody>
      <dsp:txXfrm>
        <a:off x="2166600" y="2161207"/>
        <a:ext cx="1800000" cy="720000"/>
      </dsp:txXfrm>
    </dsp:sp>
    <dsp:sp modelId="{D9FC0B16-5EA1-4AA2-96AF-5093E4A9F0DE}">
      <dsp:nvSpPr>
        <dsp:cNvPr id="0" name=""/>
        <dsp:cNvSpPr/>
      </dsp:nvSpPr>
      <dsp:spPr>
        <a:xfrm>
          <a:off x="4776600" y="1081192"/>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4B186F-5378-4B0F-9C63-D197E7FA59E5}">
      <dsp:nvSpPr>
        <dsp:cNvPr id="0" name=""/>
        <dsp:cNvSpPr/>
      </dsp:nvSpPr>
      <dsp:spPr>
        <a:xfrm>
          <a:off x="4281600" y="216120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dirty="0">
              <a:hlinkClick xmlns:r="http://schemas.openxmlformats.org/officeDocument/2006/relationships" r:id="rId9"/>
            </a:rPr>
            <a:t>Relevant IRS Publications</a:t>
          </a:r>
          <a:endParaRPr lang="en-US" sz="1600" kern="1200" dirty="0"/>
        </a:p>
      </dsp:txBody>
      <dsp:txXfrm>
        <a:off x="4281600" y="2161207"/>
        <a:ext cx="1800000" cy="720000"/>
      </dsp:txXfrm>
    </dsp:sp>
    <dsp:sp modelId="{46C5C687-DA39-4FC2-BC59-716BE46B6DF8}">
      <dsp:nvSpPr>
        <dsp:cNvPr id="0" name=""/>
        <dsp:cNvSpPr/>
      </dsp:nvSpPr>
      <dsp:spPr>
        <a:xfrm>
          <a:off x="6891600" y="1081192"/>
          <a:ext cx="810000" cy="810000"/>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CA3EB0-6A08-4F55-8EE4-58EDFB79D0B5}">
      <dsp:nvSpPr>
        <dsp:cNvPr id="0" name=""/>
        <dsp:cNvSpPr/>
      </dsp:nvSpPr>
      <dsp:spPr>
        <a:xfrm>
          <a:off x="6396600" y="216120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dirty="0">
              <a:hlinkClick xmlns:r="http://schemas.openxmlformats.org/officeDocument/2006/relationships" r:id="rId12"/>
            </a:rPr>
            <a:t>Small Business and Self-Employed Tax Center</a:t>
          </a:r>
          <a:endParaRPr lang="en-US" sz="1600" kern="1200" dirty="0"/>
        </a:p>
      </dsp:txBody>
      <dsp:txXfrm>
        <a:off x="6396600" y="2161207"/>
        <a:ext cx="1800000" cy="720000"/>
      </dsp:txXfrm>
    </dsp:sp>
    <dsp:sp modelId="{0C555B9D-2B8F-4B3F-BCD3-1E85FC00C583}">
      <dsp:nvSpPr>
        <dsp:cNvPr id="0" name=""/>
        <dsp:cNvSpPr/>
      </dsp:nvSpPr>
      <dsp:spPr>
        <a:xfrm>
          <a:off x="9006600" y="1081192"/>
          <a:ext cx="810000" cy="810000"/>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035FA2-FC0A-4FEF-9492-050E07212A03}">
      <dsp:nvSpPr>
        <dsp:cNvPr id="0" name=""/>
        <dsp:cNvSpPr/>
      </dsp:nvSpPr>
      <dsp:spPr>
        <a:xfrm>
          <a:off x="8511600" y="216120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dirty="0">
              <a:hlinkClick xmlns:r="http://schemas.openxmlformats.org/officeDocument/2006/relationships" r:id="rId15"/>
            </a:rPr>
            <a:t>Gig Economy Tax Center</a:t>
          </a:r>
          <a:endParaRPr lang="en-US" sz="1600" kern="1200" dirty="0"/>
        </a:p>
      </dsp:txBody>
      <dsp:txXfrm>
        <a:off x="8511600" y="2161207"/>
        <a:ext cx="1800000" cy="72000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4F8F9-B351-4580-8A82-3EA95E4B6C36}">
      <dsp:nvSpPr>
        <dsp:cNvPr id="0" name=""/>
        <dsp:cNvSpPr/>
      </dsp:nvSpPr>
      <dsp:spPr>
        <a:xfrm>
          <a:off x="186498" y="321816"/>
          <a:ext cx="1322579" cy="132257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A60D0A-DF99-4FA9-81CF-720DFED6D9D6}">
      <dsp:nvSpPr>
        <dsp:cNvPr id="0" name=""/>
        <dsp:cNvSpPr/>
      </dsp:nvSpPr>
      <dsp:spPr>
        <a:xfrm>
          <a:off x="464240" y="599557"/>
          <a:ext cx="767096" cy="7670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FFF4CE-3BCA-4BAE-8C2B-2050B8FCFF8C}">
      <dsp:nvSpPr>
        <dsp:cNvPr id="0" name=""/>
        <dsp:cNvSpPr/>
      </dsp:nvSpPr>
      <dsp:spPr>
        <a:xfrm>
          <a:off x="1792488" y="321816"/>
          <a:ext cx="3117509" cy="1322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u="sng" kern="1200">
              <a:hlinkClick xmlns:r="http://schemas.openxmlformats.org/officeDocument/2006/relationships" r:id="rId3"/>
            </a:rPr>
            <a:t>Federal taxes and your new business</a:t>
          </a:r>
          <a:endParaRPr lang="en-US" sz="2400" kern="1200"/>
        </a:p>
      </dsp:txBody>
      <dsp:txXfrm>
        <a:off x="1792488" y="321816"/>
        <a:ext cx="3117509" cy="1322579"/>
      </dsp:txXfrm>
    </dsp:sp>
    <dsp:sp modelId="{6A8066CC-4E5A-4E2A-9EDD-EB2F0E9ECDC4}">
      <dsp:nvSpPr>
        <dsp:cNvPr id="0" name=""/>
        <dsp:cNvSpPr/>
      </dsp:nvSpPr>
      <dsp:spPr>
        <a:xfrm>
          <a:off x="5453201" y="321816"/>
          <a:ext cx="1322579" cy="132257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EB8CEB-9EE4-44D5-85C0-5F715AE0C94E}">
      <dsp:nvSpPr>
        <dsp:cNvPr id="0" name=""/>
        <dsp:cNvSpPr/>
      </dsp:nvSpPr>
      <dsp:spPr>
        <a:xfrm>
          <a:off x="5730943" y="599557"/>
          <a:ext cx="767096" cy="767096"/>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0112BA-4C4B-449F-BAFA-35136214E53D}">
      <dsp:nvSpPr>
        <dsp:cNvPr id="0" name=""/>
        <dsp:cNvSpPr/>
      </dsp:nvSpPr>
      <dsp:spPr>
        <a:xfrm>
          <a:off x="7059191" y="321816"/>
          <a:ext cx="3117509" cy="1322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u="sng" kern="1200">
              <a:hlinkClick xmlns:r="http://schemas.openxmlformats.org/officeDocument/2006/relationships" r:id="rId6"/>
            </a:rPr>
            <a:t>Schedule C and other small business taxes</a:t>
          </a:r>
          <a:endParaRPr lang="en-US" sz="2400" kern="1200"/>
        </a:p>
      </dsp:txBody>
      <dsp:txXfrm>
        <a:off x="7059191" y="321816"/>
        <a:ext cx="3117509" cy="1322579"/>
      </dsp:txXfrm>
    </dsp:sp>
    <dsp:sp modelId="{9CC2319A-742C-45B7-AA5E-B2275B03A901}">
      <dsp:nvSpPr>
        <dsp:cNvPr id="0" name=""/>
        <dsp:cNvSpPr/>
      </dsp:nvSpPr>
      <dsp:spPr>
        <a:xfrm>
          <a:off x="186498" y="2318003"/>
          <a:ext cx="1322579" cy="132257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20C334-62F0-4FF4-A5BF-B2FDB1A1D48C}">
      <dsp:nvSpPr>
        <dsp:cNvPr id="0" name=""/>
        <dsp:cNvSpPr/>
      </dsp:nvSpPr>
      <dsp:spPr>
        <a:xfrm>
          <a:off x="464240" y="2595745"/>
          <a:ext cx="767096" cy="76709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EFA7E1-3B2F-4214-A361-3385F69DC234}">
      <dsp:nvSpPr>
        <dsp:cNvPr id="0" name=""/>
        <dsp:cNvSpPr/>
      </dsp:nvSpPr>
      <dsp:spPr>
        <a:xfrm>
          <a:off x="1792488" y="2318003"/>
          <a:ext cx="3117509" cy="1322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u="sng" kern="1200">
              <a:hlinkClick xmlns:r="http://schemas.openxmlformats.org/officeDocument/2006/relationships" r:id="rId9"/>
            </a:rPr>
            <a:t>Filing and paying taxes electronically</a:t>
          </a:r>
          <a:endParaRPr lang="en-US" sz="2400" kern="1200"/>
        </a:p>
      </dsp:txBody>
      <dsp:txXfrm>
        <a:off x="1792488" y="2318003"/>
        <a:ext cx="3117509" cy="1322579"/>
      </dsp:txXfrm>
    </dsp:sp>
    <dsp:sp modelId="{D8F4E434-5CC0-41DD-B00B-03835F5A367E}">
      <dsp:nvSpPr>
        <dsp:cNvPr id="0" name=""/>
        <dsp:cNvSpPr/>
      </dsp:nvSpPr>
      <dsp:spPr>
        <a:xfrm>
          <a:off x="5453201" y="2318003"/>
          <a:ext cx="1322579" cy="132257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705C316-42A2-43EB-9B28-68D63E6BFB14}">
      <dsp:nvSpPr>
        <dsp:cNvPr id="0" name=""/>
        <dsp:cNvSpPr/>
      </dsp:nvSpPr>
      <dsp:spPr>
        <a:xfrm>
          <a:off x="5730943" y="2595745"/>
          <a:ext cx="767096" cy="767096"/>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BD835A-C72F-48E2-A272-823D68D8296C}">
      <dsp:nvSpPr>
        <dsp:cNvPr id="0" name=""/>
        <dsp:cNvSpPr/>
      </dsp:nvSpPr>
      <dsp:spPr>
        <a:xfrm>
          <a:off x="7059191" y="2318003"/>
          <a:ext cx="3117509" cy="1322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u="sng" kern="1200">
              <a:hlinkClick xmlns:r="http://schemas.openxmlformats.org/officeDocument/2006/relationships" r:id="rId12"/>
            </a:rPr>
            <a:t>Business use of your home</a:t>
          </a:r>
          <a:endParaRPr lang="en-US" sz="2400" kern="1200"/>
        </a:p>
      </dsp:txBody>
      <dsp:txXfrm>
        <a:off x="7059191" y="2318003"/>
        <a:ext cx="3117509" cy="1322579"/>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69B92B-2EF2-40F2-9B35-6979CADB6705}">
      <dsp:nvSpPr>
        <dsp:cNvPr id="0" name=""/>
        <dsp:cNvSpPr/>
      </dsp:nvSpPr>
      <dsp:spPr>
        <a:xfrm>
          <a:off x="457588" y="19539"/>
          <a:ext cx="1250801" cy="125080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5FC0FA-9145-4458-BDEE-506D7FCB6CC2}">
      <dsp:nvSpPr>
        <dsp:cNvPr id="0" name=""/>
        <dsp:cNvSpPr/>
      </dsp:nvSpPr>
      <dsp:spPr>
        <a:xfrm>
          <a:off x="720257" y="282207"/>
          <a:ext cx="725465" cy="7254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0097CF-5D72-4DF4-AE30-D1BF0A5878D9}">
      <dsp:nvSpPr>
        <dsp:cNvPr id="0" name=""/>
        <dsp:cNvSpPr/>
      </dsp:nvSpPr>
      <dsp:spPr>
        <a:xfrm>
          <a:off x="1976419" y="19539"/>
          <a:ext cx="2948318" cy="1250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u="sng" kern="1200">
              <a:hlinkClick xmlns:r="http://schemas.openxmlformats.org/officeDocument/2006/relationships" r:id="rId3"/>
            </a:rPr>
            <a:t>Federal taxes when hiring employees or independent contractors</a:t>
          </a:r>
          <a:endParaRPr lang="en-US" sz="2300" kern="1200"/>
        </a:p>
      </dsp:txBody>
      <dsp:txXfrm>
        <a:off x="1976419" y="19539"/>
        <a:ext cx="2948318" cy="1250801"/>
      </dsp:txXfrm>
    </dsp:sp>
    <dsp:sp modelId="{B69D3384-2491-491E-8D34-AB0599CC1A49}">
      <dsp:nvSpPr>
        <dsp:cNvPr id="0" name=""/>
        <dsp:cNvSpPr/>
      </dsp:nvSpPr>
      <dsp:spPr>
        <a:xfrm>
          <a:off x="5438461" y="19539"/>
          <a:ext cx="1250801" cy="125080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B4F94C-0FE5-4A1C-846B-04D24A522EC4}">
      <dsp:nvSpPr>
        <dsp:cNvPr id="0" name=""/>
        <dsp:cNvSpPr/>
      </dsp:nvSpPr>
      <dsp:spPr>
        <a:xfrm>
          <a:off x="5701129" y="282207"/>
          <a:ext cx="725465" cy="725465"/>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B8B5E6-A8A3-455C-B598-69325B7C1AF5}">
      <dsp:nvSpPr>
        <dsp:cNvPr id="0" name=""/>
        <dsp:cNvSpPr/>
      </dsp:nvSpPr>
      <dsp:spPr>
        <a:xfrm>
          <a:off x="6957292" y="19539"/>
          <a:ext cx="2948318" cy="1250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u="sng" kern="1200">
              <a:hlinkClick xmlns:r="http://schemas.openxmlformats.org/officeDocument/2006/relationships" r:id="rId6"/>
            </a:rPr>
            <a:t>Managing payroll to withhold the correct amount of taxes</a:t>
          </a:r>
          <a:endParaRPr lang="en-US" sz="2300" kern="1200"/>
        </a:p>
      </dsp:txBody>
      <dsp:txXfrm>
        <a:off x="6957292" y="19539"/>
        <a:ext cx="2948318" cy="1250801"/>
      </dsp:txXfrm>
    </dsp:sp>
    <dsp:sp modelId="{15994C0B-4B86-49C5-BF7F-2F38CF8464F3}">
      <dsp:nvSpPr>
        <dsp:cNvPr id="0" name=""/>
        <dsp:cNvSpPr/>
      </dsp:nvSpPr>
      <dsp:spPr>
        <a:xfrm>
          <a:off x="457588" y="1790721"/>
          <a:ext cx="1250801" cy="125080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E3B584-631C-4400-9554-BB206E6322D9}">
      <dsp:nvSpPr>
        <dsp:cNvPr id="0" name=""/>
        <dsp:cNvSpPr/>
      </dsp:nvSpPr>
      <dsp:spPr>
        <a:xfrm>
          <a:off x="720257" y="2053390"/>
          <a:ext cx="725465" cy="72546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1EF28A-5FF0-48C1-9CE6-143AE033960F}">
      <dsp:nvSpPr>
        <dsp:cNvPr id="0" name=""/>
        <dsp:cNvSpPr/>
      </dsp:nvSpPr>
      <dsp:spPr>
        <a:xfrm>
          <a:off x="1976419" y="1790721"/>
          <a:ext cx="2948318" cy="1250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u="sng" kern="1200">
              <a:hlinkClick xmlns:r="http://schemas.openxmlformats.org/officeDocument/2006/relationships" r:id="rId9"/>
            </a:rPr>
            <a:t>Tax deposits and filing a return to report payroll taxes</a:t>
          </a:r>
          <a:endParaRPr lang="en-US" sz="2300" kern="1200"/>
        </a:p>
      </dsp:txBody>
      <dsp:txXfrm>
        <a:off x="1976419" y="1790721"/>
        <a:ext cx="2948318" cy="1250801"/>
      </dsp:txXfrm>
    </dsp:sp>
    <dsp:sp modelId="{2BAD9DF4-11B9-4F55-ACCF-BE266A9290DB}">
      <dsp:nvSpPr>
        <dsp:cNvPr id="0" name=""/>
        <dsp:cNvSpPr/>
      </dsp:nvSpPr>
      <dsp:spPr>
        <a:xfrm>
          <a:off x="5438461" y="1790721"/>
          <a:ext cx="1250801" cy="125080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D67C68-3433-48A3-AE93-1781DDB9107D}">
      <dsp:nvSpPr>
        <dsp:cNvPr id="0" name=""/>
        <dsp:cNvSpPr/>
      </dsp:nvSpPr>
      <dsp:spPr>
        <a:xfrm>
          <a:off x="5701129" y="2053390"/>
          <a:ext cx="725465" cy="725465"/>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399692-6C0D-4203-BA94-F53CC36E1FF8}">
      <dsp:nvSpPr>
        <dsp:cNvPr id="0" name=""/>
        <dsp:cNvSpPr/>
      </dsp:nvSpPr>
      <dsp:spPr>
        <a:xfrm>
          <a:off x="6957292" y="1790721"/>
          <a:ext cx="2948318" cy="1250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u="sng" kern="1200">
              <a:hlinkClick xmlns:r="http://schemas.openxmlformats.org/officeDocument/2006/relationships" r:id="rId12"/>
            </a:rPr>
            <a:t>Hiring people who live in the U.S. who aren't citizens</a:t>
          </a:r>
          <a:endParaRPr lang="en-US" sz="2300" kern="1200"/>
        </a:p>
      </dsp:txBody>
      <dsp:txXfrm>
        <a:off x="6957292" y="1790721"/>
        <a:ext cx="2948318" cy="1250801"/>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E084AE-9E8B-4BBA-873E-5082ED6A41AE}">
      <dsp:nvSpPr>
        <dsp:cNvPr id="0" name=""/>
        <dsp:cNvSpPr/>
      </dsp:nvSpPr>
      <dsp:spPr>
        <a:xfrm>
          <a:off x="0" y="3095"/>
          <a:ext cx="10363200" cy="6593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A34C87-236F-4050-9361-561B32C62917}">
      <dsp:nvSpPr>
        <dsp:cNvPr id="0" name=""/>
        <dsp:cNvSpPr/>
      </dsp:nvSpPr>
      <dsp:spPr>
        <a:xfrm>
          <a:off x="199458" y="151453"/>
          <a:ext cx="362652" cy="3626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6B7301-DB66-428A-9A7D-105084B250D0}">
      <dsp:nvSpPr>
        <dsp:cNvPr id="0" name=""/>
        <dsp:cNvSpPr/>
      </dsp:nvSpPr>
      <dsp:spPr>
        <a:xfrm>
          <a:off x="761570" y="3095"/>
          <a:ext cx="9601629" cy="659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783" tIns="69783" rIns="69783" bIns="69783" numCol="1" spcCol="1270" anchor="ctr" anchorCtr="0">
          <a:noAutofit/>
        </a:bodyPr>
        <a:lstStyle/>
        <a:p>
          <a:pPr marL="0" lvl="0" indent="0" algn="l" defTabSz="844550">
            <a:lnSpc>
              <a:spcPct val="100000"/>
            </a:lnSpc>
            <a:spcBef>
              <a:spcPct val="0"/>
            </a:spcBef>
            <a:spcAft>
              <a:spcPct val="35000"/>
            </a:spcAft>
            <a:buNone/>
          </a:pPr>
          <a:r>
            <a:rPr lang="en-US" sz="1900" kern="1200">
              <a:hlinkClick xmlns:r="http://schemas.openxmlformats.org/officeDocument/2006/relationships" r:id="rId3"/>
            </a:rPr>
            <a:t>Publication 15, Employers Tax Guide</a:t>
          </a:r>
          <a:endParaRPr lang="en-US" sz="1900" kern="1200"/>
        </a:p>
      </dsp:txBody>
      <dsp:txXfrm>
        <a:off x="761570" y="3095"/>
        <a:ext cx="9601629" cy="659368"/>
      </dsp:txXfrm>
    </dsp:sp>
    <dsp:sp modelId="{CB440F8D-2F59-46A9-8885-807E79F52979}">
      <dsp:nvSpPr>
        <dsp:cNvPr id="0" name=""/>
        <dsp:cNvSpPr/>
      </dsp:nvSpPr>
      <dsp:spPr>
        <a:xfrm>
          <a:off x="0" y="827305"/>
          <a:ext cx="10363200" cy="6593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FC9CD0-88D6-450F-BF31-9AF3BB7D75BB}">
      <dsp:nvSpPr>
        <dsp:cNvPr id="0" name=""/>
        <dsp:cNvSpPr/>
      </dsp:nvSpPr>
      <dsp:spPr>
        <a:xfrm>
          <a:off x="199458" y="975663"/>
          <a:ext cx="362652" cy="362652"/>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0C49AC-20B2-4A81-97F6-C1A98A6044EB}">
      <dsp:nvSpPr>
        <dsp:cNvPr id="0" name=""/>
        <dsp:cNvSpPr/>
      </dsp:nvSpPr>
      <dsp:spPr>
        <a:xfrm>
          <a:off x="761570" y="827305"/>
          <a:ext cx="9601629" cy="659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783" tIns="69783" rIns="69783" bIns="69783" numCol="1" spcCol="1270" anchor="ctr" anchorCtr="0">
          <a:noAutofit/>
        </a:bodyPr>
        <a:lstStyle/>
        <a:p>
          <a:pPr marL="0" lvl="0" indent="0" algn="l" defTabSz="844550">
            <a:lnSpc>
              <a:spcPct val="100000"/>
            </a:lnSpc>
            <a:spcBef>
              <a:spcPct val="0"/>
            </a:spcBef>
            <a:spcAft>
              <a:spcPct val="35000"/>
            </a:spcAft>
            <a:buNone/>
          </a:pPr>
          <a:r>
            <a:rPr lang="en-US" sz="1900" kern="1200">
              <a:hlinkClick xmlns:r="http://schemas.openxmlformats.org/officeDocument/2006/relationships" r:id="rId6"/>
            </a:rPr>
            <a:t>Publication 334, Tax Guide for Small Businesses (Schedule C users)</a:t>
          </a:r>
          <a:endParaRPr lang="en-US" sz="1900" kern="1200"/>
        </a:p>
      </dsp:txBody>
      <dsp:txXfrm>
        <a:off x="761570" y="827305"/>
        <a:ext cx="9601629" cy="659368"/>
      </dsp:txXfrm>
    </dsp:sp>
    <dsp:sp modelId="{A996937E-5E07-431A-91ED-0526C604DD01}">
      <dsp:nvSpPr>
        <dsp:cNvPr id="0" name=""/>
        <dsp:cNvSpPr/>
      </dsp:nvSpPr>
      <dsp:spPr>
        <a:xfrm>
          <a:off x="0" y="1651515"/>
          <a:ext cx="10363200" cy="6593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6906DE-A2A4-4129-BAFE-44727E621104}">
      <dsp:nvSpPr>
        <dsp:cNvPr id="0" name=""/>
        <dsp:cNvSpPr/>
      </dsp:nvSpPr>
      <dsp:spPr>
        <a:xfrm>
          <a:off x="199458" y="1799873"/>
          <a:ext cx="362652" cy="36265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29EAA8-FB0B-4CA6-AC29-8288B0D300E2}">
      <dsp:nvSpPr>
        <dsp:cNvPr id="0" name=""/>
        <dsp:cNvSpPr/>
      </dsp:nvSpPr>
      <dsp:spPr>
        <a:xfrm>
          <a:off x="761570" y="1651515"/>
          <a:ext cx="9601629" cy="659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783" tIns="69783" rIns="69783" bIns="69783" numCol="1" spcCol="1270" anchor="ctr" anchorCtr="0">
          <a:noAutofit/>
        </a:bodyPr>
        <a:lstStyle/>
        <a:p>
          <a:pPr marL="0" lvl="0" indent="0" algn="l" defTabSz="844550">
            <a:lnSpc>
              <a:spcPct val="100000"/>
            </a:lnSpc>
            <a:spcBef>
              <a:spcPct val="0"/>
            </a:spcBef>
            <a:spcAft>
              <a:spcPct val="35000"/>
            </a:spcAft>
            <a:buNone/>
          </a:pPr>
          <a:r>
            <a:rPr lang="en-US" sz="1900" kern="1200">
              <a:hlinkClick xmlns:r="http://schemas.openxmlformats.org/officeDocument/2006/relationships" r:id="rId9"/>
            </a:rPr>
            <a:t>Publication 463, Travel, Gift, and Car Expenses</a:t>
          </a:r>
          <a:endParaRPr lang="en-US" sz="1900" kern="1200"/>
        </a:p>
      </dsp:txBody>
      <dsp:txXfrm>
        <a:off x="761570" y="1651515"/>
        <a:ext cx="9601629" cy="659368"/>
      </dsp:txXfrm>
    </dsp:sp>
    <dsp:sp modelId="{B7E7CC83-7202-43C4-BCB1-A8A285833A0E}">
      <dsp:nvSpPr>
        <dsp:cNvPr id="0" name=""/>
        <dsp:cNvSpPr/>
      </dsp:nvSpPr>
      <dsp:spPr>
        <a:xfrm>
          <a:off x="0" y="2475726"/>
          <a:ext cx="10363200" cy="6593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29FC37-6E7E-496D-8CD5-9B9A3B7715A9}">
      <dsp:nvSpPr>
        <dsp:cNvPr id="0" name=""/>
        <dsp:cNvSpPr/>
      </dsp:nvSpPr>
      <dsp:spPr>
        <a:xfrm>
          <a:off x="199458" y="2624083"/>
          <a:ext cx="362652" cy="362652"/>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F0B042-BE8D-456B-B2B5-C33ADA4320FD}">
      <dsp:nvSpPr>
        <dsp:cNvPr id="0" name=""/>
        <dsp:cNvSpPr/>
      </dsp:nvSpPr>
      <dsp:spPr>
        <a:xfrm>
          <a:off x="761570" y="2475726"/>
          <a:ext cx="9601629" cy="659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783" tIns="69783" rIns="69783" bIns="69783" numCol="1" spcCol="1270" anchor="ctr" anchorCtr="0">
          <a:noAutofit/>
        </a:bodyPr>
        <a:lstStyle/>
        <a:p>
          <a:pPr marL="0" lvl="0" indent="0" algn="l" defTabSz="844550">
            <a:lnSpc>
              <a:spcPct val="100000"/>
            </a:lnSpc>
            <a:spcBef>
              <a:spcPct val="0"/>
            </a:spcBef>
            <a:spcAft>
              <a:spcPct val="35000"/>
            </a:spcAft>
            <a:buNone/>
          </a:pPr>
          <a:r>
            <a:rPr lang="en-US" sz="1900" kern="1200">
              <a:hlinkClick xmlns:r="http://schemas.openxmlformats.org/officeDocument/2006/relationships" r:id="rId12"/>
            </a:rPr>
            <a:t>Publication 505, Tax Withholding and Estimated Tax</a:t>
          </a:r>
          <a:endParaRPr lang="en-US" sz="1900" kern="1200"/>
        </a:p>
      </dsp:txBody>
      <dsp:txXfrm>
        <a:off x="761570" y="2475726"/>
        <a:ext cx="9601629" cy="659368"/>
      </dsp:txXfrm>
    </dsp:sp>
    <dsp:sp modelId="{F6E5B086-A802-4E79-BCC9-7CB500ACC7D5}">
      <dsp:nvSpPr>
        <dsp:cNvPr id="0" name=""/>
        <dsp:cNvSpPr/>
      </dsp:nvSpPr>
      <dsp:spPr>
        <a:xfrm>
          <a:off x="0" y="3299936"/>
          <a:ext cx="10363200" cy="6593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8BA1D64-EE29-48F9-AC7B-890ADEEF4669}">
      <dsp:nvSpPr>
        <dsp:cNvPr id="0" name=""/>
        <dsp:cNvSpPr/>
      </dsp:nvSpPr>
      <dsp:spPr>
        <a:xfrm>
          <a:off x="199458" y="3448294"/>
          <a:ext cx="362652" cy="362652"/>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7ECAAB-3EE6-419B-86B4-99D446ABF730}">
      <dsp:nvSpPr>
        <dsp:cNvPr id="0" name=""/>
        <dsp:cNvSpPr/>
      </dsp:nvSpPr>
      <dsp:spPr>
        <a:xfrm>
          <a:off x="761570" y="3299936"/>
          <a:ext cx="9601629" cy="659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783" tIns="69783" rIns="69783" bIns="69783" numCol="1" spcCol="1270" anchor="ctr" anchorCtr="0">
          <a:noAutofit/>
        </a:bodyPr>
        <a:lstStyle/>
        <a:p>
          <a:pPr marL="0" lvl="0" indent="0" algn="l" defTabSz="844550">
            <a:lnSpc>
              <a:spcPct val="100000"/>
            </a:lnSpc>
            <a:spcBef>
              <a:spcPct val="0"/>
            </a:spcBef>
            <a:spcAft>
              <a:spcPct val="35000"/>
            </a:spcAft>
            <a:buNone/>
          </a:pPr>
          <a:r>
            <a:rPr lang="en-US" sz="1900" kern="1200">
              <a:hlinkClick xmlns:r="http://schemas.openxmlformats.org/officeDocument/2006/relationships" r:id="rId15"/>
            </a:rPr>
            <a:t>Publication 531, Reporting Tip Income</a:t>
          </a:r>
          <a:endParaRPr lang="en-US" sz="1900" kern="1200"/>
        </a:p>
      </dsp:txBody>
      <dsp:txXfrm>
        <a:off x="761570" y="3299936"/>
        <a:ext cx="9601629" cy="659368"/>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427DC-19D4-4E47-A5B1-0E9997BAEDFD}">
      <dsp:nvSpPr>
        <dsp:cNvPr id="0" name=""/>
        <dsp:cNvSpPr/>
      </dsp:nvSpPr>
      <dsp:spPr>
        <a:xfrm>
          <a:off x="0" y="3095"/>
          <a:ext cx="10363200" cy="6593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2ABDD2-EAA9-4A8B-B7D7-495D55713472}">
      <dsp:nvSpPr>
        <dsp:cNvPr id="0" name=""/>
        <dsp:cNvSpPr/>
      </dsp:nvSpPr>
      <dsp:spPr>
        <a:xfrm>
          <a:off x="199458" y="151453"/>
          <a:ext cx="362652" cy="3626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C926D7-9D26-43AA-BBCC-26FC7A8A8DBB}">
      <dsp:nvSpPr>
        <dsp:cNvPr id="0" name=""/>
        <dsp:cNvSpPr/>
      </dsp:nvSpPr>
      <dsp:spPr>
        <a:xfrm>
          <a:off x="761570" y="3095"/>
          <a:ext cx="9601629" cy="659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783" tIns="69783" rIns="69783" bIns="69783" numCol="1" spcCol="1270" anchor="ctr" anchorCtr="0">
          <a:noAutofit/>
        </a:bodyPr>
        <a:lstStyle/>
        <a:p>
          <a:pPr marL="0" lvl="0" indent="0" algn="l" defTabSz="844550">
            <a:lnSpc>
              <a:spcPct val="100000"/>
            </a:lnSpc>
            <a:spcBef>
              <a:spcPct val="0"/>
            </a:spcBef>
            <a:spcAft>
              <a:spcPct val="35000"/>
            </a:spcAft>
            <a:buNone/>
          </a:pPr>
          <a:r>
            <a:rPr lang="en-US" sz="1900" b="0" i="0" kern="1200">
              <a:hlinkClick xmlns:r="http://schemas.openxmlformats.org/officeDocument/2006/relationships" r:id="rId3"/>
            </a:rPr>
            <a:t>Publication 535, Business Expenses</a:t>
          </a:r>
          <a:endParaRPr lang="en-US" sz="1900" kern="1200"/>
        </a:p>
      </dsp:txBody>
      <dsp:txXfrm>
        <a:off x="761570" y="3095"/>
        <a:ext cx="9601629" cy="659368"/>
      </dsp:txXfrm>
    </dsp:sp>
    <dsp:sp modelId="{D26EE49F-0B74-4EEE-AA21-42F905ED3705}">
      <dsp:nvSpPr>
        <dsp:cNvPr id="0" name=""/>
        <dsp:cNvSpPr/>
      </dsp:nvSpPr>
      <dsp:spPr>
        <a:xfrm>
          <a:off x="0" y="827305"/>
          <a:ext cx="10363200" cy="6593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F9032F-46C0-4758-80FD-9971773A3E3B}">
      <dsp:nvSpPr>
        <dsp:cNvPr id="0" name=""/>
        <dsp:cNvSpPr/>
      </dsp:nvSpPr>
      <dsp:spPr>
        <a:xfrm>
          <a:off x="199458" y="975663"/>
          <a:ext cx="362652" cy="362652"/>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9B3A38-241B-47F9-A9E5-1B25F6D6E39D}">
      <dsp:nvSpPr>
        <dsp:cNvPr id="0" name=""/>
        <dsp:cNvSpPr/>
      </dsp:nvSpPr>
      <dsp:spPr>
        <a:xfrm>
          <a:off x="761570" y="827305"/>
          <a:ext cx="9601629" cy="659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783" tIns="69783" rIns="69783" bIns="69783" numCol="1" spcCol="1270" anchor="ctr" anchorCtr="0">
          <a:noAutofit/>
        </a:bodyPr>
        <a:lstStyle/>
        <a:p>
          <a:pPr marL="0" lvl="0" indent="0" algn="l" defTabSz="844550">
            <a:lnSpc>
              <a:spcPct val="100000"/>
            </a:lnSpc>
            <a:spcBef>
              <a:spcPct val="0"/>
            </a:spcBef>
            <a:spcAft>
              <a:spcPct val="35000"/>
            </a:spcAft>
            <a:buNone/>
          </a:pPr>
          <a:r>
            <a:rPr lang="en-US" sz="1900" b="0" i="0" kern="1200">
              <a:hlinkClick xmlns:r="http://schemas.openxmlformats.org/officeDocument/2006/relationships" r:id="rId6"/>
            </a:rPr>
            <a:t>Publication 583, Starting a Business and Keeping Records</a:t>
          </a:r>
          <a:endParaRPr lang="en-US" sz="1900" kern="1200"/>
        </a:p>
      </dsp:txBody>
      <dsp:txXfrm>
        <a:off x="761570" y="827305"/>
        <a:ext cx="9601629" cy="659368"/>
      </dsp:txXfrm>
    </dsp:sp>
    <dsp:sp modelId="{F4C20DBC-7BF7-4157-AEF4-245796C83E4F}">
      <dsp:nvSpPr>
        <dsp:cNvPr id="0" name=""/>
        <dsp:cNvSpPr/>
      </dsp:nvSpPr>
      <dsp:spPr>
        <a:xfrm>
          <a:off x="0" y="1651515"/>
          <a:ext cx="10363200" cy="6593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C0462A-986B-4FAD-B370-D85C5F0F19EA}">
      <dsp:nvSpPr>
        <dsp:cNvPr id="0" name=""/>
        <dsp:cNvSpPr/>
      </dsp:nvSpPr>
      <dsp:spPr>
        <a:xfrm>
          <a:off x="199458" y="1799873"/>
          <a:ext cx="362652" cy="36265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9DF7BA-3C0C-4FF3-8260-2A47A9250746}">
      <dsp:nvSpPr>
        <dsp:cNvPr id="0" name=""/>
        <dsp:cNvSpPr/>
      </dsp:nvSpPr>
      <dsp:spPr>
        <a:xfrm>
          <a:off x="761570" y="1651515"/>
          <a:ext cx="9601629" cy="659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783" tIns="69783" rIns="69783" bIns="69783" numCol="1" spcCol="1270" anchor="ctr" anchorCtr="0">
          <a:noAutofit/>
        </a:bodyPr>
        <a:lstStyle/>
        <a:p>
          <a:pPr marL="0" lvl="0" indent="0" algn="l" defTabSz="844550">
            <a:lnSpc>
              <a:spcPct val="100000"/>
            </a:lnSpc>
            <a:spcBef>
              <a:spcPct val="0"/>
            </a:spcBef>
            <a:spcAft>
              <a:spcPct val="35000"/>
            </a:spcAft>
            <a:buNone/>
          </a:pPr>
          <a:r>
            <a:rPr lang="en-US" sz="1900" b="0" i="0" kern="1200">
              <a:hlinkClick xmlns:r="http://schemas.openxmlformats.org/officeDocument/2006/relationships" r:id="rId9"/>
            </a:rPr>
            <a:t>Publication 587, Business Use of Your Home</a:t>
          </a:r>
          <a:endParaRPr lang="en-US" sz="1900" kern="1200"/>
        </a:p>
      </dsp:txBody>
      <dsp:txXfrm>
        <a:off x="761570" y="1651515"/>
        <a:ext cx="9601629" cy="659368"/>
      </dsp:txXfrm>
    </dsp:sp>
    <dsp:sp modelId="{D767FEB9-21FB-4CE7-A70F-2DC4CEA54EC6}">
      <dsp:nvSpPr>
        <dsp:cNvPr id="0" name=""/>
        <dsp:cNvSpPr/>
      </dsp:nvSpPr>
      <dsp:spPr>
        <a:xfrm>
          <a:off x="0" y="2475726"/>
          <a:ext cx="10363200" cy="6593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BF1A12-9263-4C1A-9A8D-1D430E92D5BD}">
      <dsp:nvSpPr>
        <dsp:cNvPr id="0" name=""/>
        <dsp:cNvSpPr/>
      </dsp:nvSpPr>
      <dsp:spPr>
        <a:xfrm>
          <a:off x="199458" y="2624083"/>
          <a:ext cx="362652" cy="362652"/>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03B3B9-6B66-49BE-8467-B48A683D5142}">
      <dsp:nvSpPr>
        <dsp:cNvPr id="0" name=""/>
        <dsp:cNvSpPr/>
      </dsp:nvSpPr>
      <dsp:spPr>
        <a:xfrm>
          <a:off x="761570" y="2475726"/>
          <a:ext cx="9601629" cy="659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783" tIns="69783" rIns="69783" bIns="69783" numCol="1" spcCol="1270" anchor="ctr" anchorCtr="0">
          <a:noAutofit/>
        </a:bodyPr>
        <a:lstStyle/>
        <a:p>
          <a:pPr marL="0" lvl="0" indent="0" algn="l" defTabSz="844550">
            <a:lnSpc>
              <a:spcPct val="100000"/>
            </a:lnSpc>
            <a:spcBef>
              <a:spcPct val="0"/>
            </a:spcBef>
            <a:spcAft>
              <a:spcPct val="35000"/>
            </a:spcAft>
            <a:buNone/>
          </a:pPr>
          <a:r>
            <a:rPr lang="en-US" sz="1900" b="0" i="0" kern="1200">
              <a:hlinkClick xmlns:r="http://schemas.openxmlformats.org/officeDocument/2006/relationships" r:id="rId12"/>
            </a:rPr>
            <a:t>Publication 946, How to Depreciate Property</a:t>
          </a:r>
          <a:endParaRPr lang="en-US" sz="1900" kern="1200"/>
        </a:p>
      </dsp:txBody>
      <dsp:txXfrm>
        <a:off x="761570" y="2475726"/>
        <a:ext cx="9601629" cy="659368"/>
      </dsp:txXfrm>
    </dsp:sp>
    <dsp:sp modelId="{8C4BA374-B610-4494-BE7E-981355E68AEF}">
      <dsp:nvSpPr>
        <dsp:cNvPr id="0" name=""/>
        <dsp:cNvSpPr/>
      </dsp:nvSpPr>
      <dsp:spPr>
        <a:xfrm>
          <a:off x="0" y="3299936"/>
          <a:ext cx="10363200" cy="6593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D17521-9F8D-4985-99C3-946D0AD25BB5}">
      <dsp:nvSpPr>
        <dsp:cNvPr id="0" name=""/>
        <dsp:cNvSpPr/>
      </dsp:nvSpPr>
      <dsp:spPr>
        <a:xfrm>
          <a:off x="199458" y="3448294"/>
          <a:ext cx="362652" cy="362652"/>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F632F3-CC5B-4F2F-B478-3832A3F4B3D0}">
      <dsp:nvSpPr>
        <dsp:cNvPr id="0" name=""/>
        <dsp:cNvSpPr/>
      </dsp:nvSpPr>
      <dsp:spPr>
        <a:xfrm>
          <a:off x="761570" y="3299936"/>
          <a:ext cx="9601629" cy="659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783" tIns="69783" rIns="69783" bIns="69783" numCol="1" spcCol="1270" anchor="ctr" anchorCtr="0">
          <a:noAutofit/>
        </a:bodyPr>
        <a:lstStyle/>
        <a:p>
          <a:pPr marL="0" lvl="0" indent="0" algn="l" defTabSz="844550">
            <a:lnSpc>
              <a:spcPct val="100000"/>
            </a:lnSpc>
            <a:spcBef>
              <a:spcPct val="0"/>
            </a:spcBef>
            <a:spcAft>
              <a:spcPct val="35000"/>
            </a:spcAft>
            <a:buNone/>
          </a:pPr>
          <a:r>
            <a:rPr lang="en-US" sz="1900" b="0" i="0" kern="1200">
              <a:hlinkClick xmlns:r="http://schemas.openxmlformats.org/officeDocument/2006/relationships" r:id="rId12"/>
            </a:rPr>
            <a:t>Publication 1635, Understanding Your EIN</a:t>
          </a:r>
          <a:endParaRPr lang="en-US" sz="1900" kern="1200"/>
        </a:p>
      </dsp:txBody>
      <dsp:txXfrm>
        <a:off x="761570" y="3299936"/>
        <a:ext cx="9601629" cy="6593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9774A8-3405-4F66-B877-94B666A566AF}">
      <dsp:nvSpPr>
        <dsp:cNvPr id="0" name=""/>
        <dsp:cNvSpPr/>
      </dsp:nvSpPr>
      <dsp:spPr>
        <a:xfrm>
          <a:off x="37178" y="752483"/>
          <a:ext cx="891912" cy="89191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523759-6EBF-4669-8649-C8791AA8F797}">
      <dsp:nvSpPr>
        <dsp:cNvPr id="0" name=""/>
        <dsp:cNvSpPr/>
      </dsp:nvSpPr>
      <dsp:spPr>
        <a:xfrm>
          <a:off x="224480" y="939785"/>
          <a:ext cx="517308" cy="51730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307FC8-9827-45FF-9DCB-3165C0260E9D}">
      <dsp:nvSpPr>
        <dsp:cNvPr id="0" name=""/>
        <dsp:cNvSpPr/>
      </dsp:nvSpPr>
      <dsp:spPr>
        <a:xfrm>
          <a:off x="1120214" y="752483"/>
          <a:ext cx="2102364" cy="891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dirty="0"/>
            <a:t>Funding your business (Because Money Matters!)</a:t>
          </a:r>
        </a:p>
      </dsp:txBody>
      <dsp:txXfrm>
        <a:off x="1120214" y="752483"/>
        <a:ext cx="2102364" cy="891912"/>
      </dsp:txXfrm>
    </dsp:sp>
    <dsp:sp modelId="{A638568B-AC68-4A5F-98CC-21EBEE1C0102}">
      <dsp:nvSpPr>
        <dsp:cNvPr id="0" name=""/>
        <dsp:cNvSpPr/>
      </dsp:nvSpPr>
      <dsp:spPr>
        <a:xfrm>
          <a:off x="3588900" y="752483"/>
          <a:ext cx="891912" cy="89191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CBD0F4-CC50-43DD-BFB4-4F041864891F}">
      <dsp:nvSpPr>
        <dsp:cNvPr id="0" name=""/>
        <dsp:cNvSpPr/>
      </dsp:nvSpPr>
      <dsp:spPr>
        <a:xfrm>
          <a:off x="3776201" y="939785"/>
          <a:ext cx="517308" cy="51730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081E6A-4274-4ACA-9676-3AE5299A96A6}">
      <dsp:nvSpPr>
        <dsp:cNvPr id="0" name=""/>
        <dsp:cNvSpPr/>
      </dsp:nvSpPr>
      <dsp:spPr>
        <a:xfrm>
          <a:off x="4671935" y="752483"/>
          <a:ext cx="2102364" cy="891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Choosing a business structure</a:t>
          </a:r>
        </a:p>
      </dsp:txBody>
      <dsp:txXfrm>
        <a:off x="4671935" y="752483"/>
        <a:ext cx="2102364" cy="891912"/>
      </dsp:txXfrm>
    </dsp:sp>
    <dsp:sp modelId="{EA58BBBC-DAB1-45D1-BD83-5B3E00387FEB}">
      <dsp:nvSpPr>
        <dsp:cNvPr id="0" name=""/>
        <dsp:cNvSpPr/>
      </dsp:nvSpPr>
      <dsp:spPr>
        <a:xfrm>
          <a:off x="7140621" y="752483"/>
          <a:ext cx="891912" cy="89191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B59F47-7DF4-4E3E-9843-EAAF628343F8}">
      <dsp:nvSpPr>
        <dsp:cNvPr id="0" name=""/>
        <dsp:cNvSpPr/>
      </dsp:nvSpPr>
      <dsp:spPr>
        <a:xfrm>
          <a:off x="7327922" y="939785"/>
          <a:ext cx="517308" cy="51730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68061A-6EC5-479A-A42E-5277C225CA91}">
      <dsp:nvSpPr>
        <dsp:cNvPr id="0" name=""/>
        <dsp:cNvSpPr/>
      </dsp:nvSpPr>
      <dsp:spPr>
        <a:xfrm>
          <a:off x="8223657" y="752483"/>
          <a:ext cx="2102364" cy="891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Getting Federal and State Tax IDs</a:t>
          </a:r>
        </a:p>
      </dsp:txBody>
      <dsp:txXfrm>
        <a:off x="8223657" y="752483"/>
        <a:ext cx="2102364" cy="891912"/>
      </dsp:txXfrm>
    </dsp:sp>
    <dsp:sp modelId="{415C7058-2695-40DC-B753-4B19B79A45D4}">
      <dsp:nvSpPr>
        <dsp:cNvPr id="0" name=""/>
        <dsp:cNvSpPr/>
      </dsp:nvSpPr>
      <dsp:spPr>
        <a:xfrm>
          <a:off x="37178" y="2318004"/>
          <a:ext cx="891912" cy="89191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85CCDD-7832-48AB-A5ED-879AC35E78A6}">
      <dsp:nvSpPr>
        <dsp:cNvPr id="0" name=""/>
        <dsp:cNvSpPr/>
      </dsp:nvSpPr>
      <dsp:spPr>
        <a:xfrm>
          <a:off x="224480" y="2505305"/>
          <a:ext cx="517308" cy="51730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741EA6-3520-4B7B-BF96-51C1C08C498E}">
      <dsp:nvSpPr>
        <dsp:cNvPr id="0" name=""/>
        <dsp:cNvSpPr/>
      </dsp:nvSpPr>
      <dsp:spPr>
        <a:xfrm>
          <a:off x="1120214" y="2318004"/>
          <a:ext cx="2102364" cy="891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Opening a business bank account</a:t>
          </a:r>
        </a:p>
      </dsp:txBody>
      <dsp:txXfrm>
        <a:off x="1120214" y="2318004"/>
        <a:ext cx="2102364" cy="891912"/>
      </dsp:txXfrm>
    </dsp:sp>
    <dsp:sp modelId="{FC3FED5E-15EC-4918-9DAD-F5DFC5FAE86A}">
      <dsp:nvSpPr>
        <dsp:cNvPr id="0" name=""/>
        <dsp:cNvSpPr/>
      </dsp:nvSpPr>
      <dsp:spPr>
        <a:xfrm>
          <a:off x="3588900" y="2318004"/>
          <a:ext cx="891912" cy="89191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F3453B-54F0-4902-9AAE-7D3AD1DA60DB}">
      <dsp:nvSpPr>
        <dsp:cNvPr id="0" name=""/>
        <dsp:cNvSpPr/>
      </dsp:nvSpPr>
      <dsp:spPr>
        <a:xfrm>
          <a:off x="3776201" y="2505305"/>
          <a:ext cx="517308" cy="51730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1D62F8-A372-4AF9-A708-3A8CEA9803A5}">
      <dsp:nvSpPr>
        <dsp:cNvPr id="0" name=""/>
        <dsp:cNvSpPr/>
      </dsp:nvSpPr>
      <dsp:spPr>
        <a:xfrm>
          <a:off x="4671936" y="2318004"/>
          <a:ext cx="2102364" cy="891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Money Matters</a:t>
          </a:r>
        </a:p>
      </dsp:txBody>
      <dsp:txXfrm>
        <a:off x="4671936" y="2318004"/>
        <a:ext cx="2102364" cy="891912"/>
      </dsp:txXfrm>
    </dsp:sp>
    <dsp:sp modelId="{484BA4E3-F3B3-4AB1-9779-C298AEF379B3}">
      <dsp:nvSpPr>
        <dsp:cNvPr id="0" name=""/>
        <dsp:cNvSpPr/>
      </dsp:nvSpPr>
      <dsp:spPr>
        <a:xfrm>
          <a:off x="7140621" y="2318004"/>
          <a:ext cx="891912" cy="89191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FC31FE-DCB6-42E0-977A-91D648F85130}">
      <dsp:nvSpPr>
        <dsp:cNvPr id="0" name=""/>
        <dsp:cNvSpPr/>
      </dsp:nvSpPr>
      <dsp:spPr>
        <a:xfrm>
          <a:off x="7327922" y="2505305"/>
          <a:ext cx="517308" cy="51730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8B3A4C-6343-4978-8939-EC8A4C0C8C60}">
      <dsp:nvSpPr>
        <dsp:cNvPr id="0" name=""/>
        <dsp:cNvSpPr/>
      </dsp:nvSpPr>
      <dsp:spPr>
        <a:xfrm>
          <a:off x="8223657" y="2318004"/>
          <a:ext cx="2102364" cy="891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Small Business Tax Topics</a:t>
          </a:r>
        </a:p>
      </dsp:txBody>
      <dsp:txXfrm>
        <a:off x="8223657" y="2318004"/>
        <a:ext cx="2102364" cy="891912"/>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F154FF-567B-484A-A2DF-87657AB411C5}">
      <dsp:nvSpPr>
        <dsp:cNvPr id="0" name=""/>
        <dsp:cNvSpPr/>
      </dsp:nvSpPr>
      <dsp:spPr>
        <a:xfrm>
          <a:off x="0" y="643889"/>
          <a:ext cx="10363200" cy="11887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FC156A-673C-4759-A919-D3B905D86DB4}">
      <dsp:nvSpPr>
        <dsp:cNvPr id="0" name=""/>
        <dsp:cNvSpPr/>
      </dsp:nvSpPr>
      <dsp:spPr>
        <a:xfrm>
          <a:off x="359587" y="911351"/>
          <a:ext cx="653796" cy="6537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F9A881-760E-4C2C-8161-7A4B387AA6ED}">
      <dsp:nvSpPr>
        <dsp:cNvPr id="0" name=""/>
        <dsp:cNvSpPr/>
      </dsp:nvSpPr>
      <dsp:spPr>
        <a:xfrm>
          <a:off x="1372971" y="643889"/>
          <a:ext cx="8990228" cy="1188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806" tIns="125806" rIns="125806" bIns="125806" numCol="1" spcCol="1270" anchor="ctr" anchorCtr="0">
          <a:noAutofit/>
        </a:bodyPr>
        <a:lstStyle/>
        <a:p>
          <a:pPr marL="0" lvl="0" indent="0" algn="l" defTabSz="933450">
            <a:lnSpc>
              <a:spcPct val="100000"/>
            </a:lnSpc>
            <a:spcBef>
              <a:spcPct val="0"/>
            </a:spcBef>
            <a:spcAft>
              <a:spcPct val="35000"/>
            </a:spcAft>
            <a:buNone/>
          </a:pPr>
          <a:r>
            <a:rPr lang="en-US" sz="2100" b="0" i="0" kern="1200" dirty="0">
              <a:hlinkClick xmlns:r="http://schemas.openxmlformats.org/officeDocument/2006/relationships" r:id="rId3"/>
            </a:rPr>
            <a:t>https://www.irs.gov/businesses/small-businesses-self-employed</a:t>
          </a:r>
          <a:endParaRPr lang="en-US" sz="2100" kern="1200" dirty="0"/>
        </a:p>
      </dsp:txBody>
      <dsp:txXfrm>
        <a:off x="1372971" y="643889"/>
        <a:ext cx="8990228" cy="1188720"/>
      </dsp:txXfrm>
    </dsp:sp>
    <dsp:sp modelId="{5275A881-B89F-44B5-BD28-287DE456E69F}">
      <dsp:nvSpPr>
        <dsp:cNvPr id="0" name=""/>
        <dsp:cNvSpPr/>
      </dsp:nvSpPr>
      <dsp:spPr>
        <a:xfrm>
          <a:off x="0" y="2129790"/>
          <a:ext cx="10363200" cy="11887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8D8A15-47DF-431A-98CC-7A266055E675}">
      <dsp:nvSpPr>
        <dsp:cNvPr id="0" name=""/>
        <dsp:cNvSpPr/>
      </dsp:nvSpPr>
      <dsp:spPr>
        <a:xfrm>
          <a:off x="359587" y="2397251"/>
          <a:ext cx="653796" cy="653796"/>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1D2049-F703-47D4-8FB1-E86F6F9AFD40}">
      <dsp:nvSpPr>
        <dsp:cNvPr id="0" name=""/>
        <dsp:cNvSpPr/>
      </dsp:nvSpPr>
      <dsp:spPr>
        <a:xfrm>
          <a:off x="1372971" y="2129790"/>
          <a:ext cx="4663440" cy="1188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806" tIns="125806" rIns="125806" bIns="125806" numCol="1" spcCol="1270" anchor="ctr" anchorCtr="0">
          <a:noAutofit/>
        </a:bodyPr>
        <a:lstStyle/>
        <a:p>
          <a:pPr marL="0" lvl="0" indent="0" algn="l" defTabSz="933450">
            <a:lnSpc>
              <a:spcPct val="100000"/>
            </a:lnSpc>
            <a:spcBef>
              <a:spcPct val="0"/>
            </a:spcBef>
            <a:spcAft>
              <a:spcPct val="35000"/>
            </a:spcAft>
            <a:buNone/>
          </a:pPr>
          <a:r>
            <a:rPr lang="en-US" sz="2100" b="0" i="0" kern="1200"/>
            <a:t>Resources for small businesses with assets under $10 million and for taxpayers who file these forms:</a:t>
          </a:r>
          <a:endParaRPr lang="en-US" sz="2100" kern="1200"/>
        </a:p>
      </dsp:txBody>
      <dsp:txXfrm>
        <a:off x="1372971" y="2129790"/>
        <a:ext cx="4663440" cy="1188720"/>
      </dsp:txXfrm>
    </dsp:sp>
    <dsp:sp modelId="{C098D7DC-FDEA-4E04-AD56-F957C28EAB41}">
      <dsp:nvSpPr>
        <dsp:cNvPr id="0" name=""/>
        <dsp:cNvSpPr/>
      </dsp:nvSpPr>
      <dsp:spPr>
        <a:xfrm>
          <a:off x="6036411" y="2129790"/>
          <a:ext cx="4326788" cy="1188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806" tIns="125806" rIns="125806" bIns="125806" numCol="1" spcCol="1270" anchor="ctr" anchorCtr="0">
          <a:noAutofit/>
        </a:bodyPr>
        <a:lstStyle/>
        <a:p>
          <a:pPr marL="0" lvl="0" indent="0" algn="l" defTabSz="711200">
            <a:lnSpc>
              <a:spcPct val="100000"/>
            </a:lnSpc>
            <a:spcBef>
              <a:spcPct val="0"/>
            </a:spcBef>
            <a:spcAft>
              <a:spcPct val="35000"/>
            </a:spcAft>
            <a:buNone/>
          </a:pPr>
          <a:r>
            <a:rPr lang="en-US" sz="1600" b="0" i="0" kern="1200"/>
            <a:t>Form 1040 or 1040-SR</a:t>
          </a:r>
          <a:endParaRPr lang="en-US" sz="1600" kern="1200"/>
        </a:p>
        <a:p>
          <a:pPr marL="0" lvl="0" indent="0" algn="l" defTabSz="711200">
            <a:lnSpc>
              <a:spcPct val="100000"/>
            </a:lnSpc>
            <a:spcBef>
              <a:spcPct val="0"/>
            </a:spcBef>
            <a:spcAft>
              <a:spcPct val="35000"/>
            </a:spcAft>
            <a:buNone/>
          </a:pPr>
          <a:r>
            <a:rPr lang="en-US" sz="1600" b="0" i="0" kern="1200"/>
            <a:t>Schedules C, E and F</a:t>
          </a:r>
          <a:endParaRPr lang="en-US" sz="1600" kern="1200"/>
        </a:p>
        <a:p>
          <a:pPr marL="0" lvl="0" indent="0" algn="l" defTabSz="711200">
            <a:lnSpc>
              <a:spcPct val="100000"/>
            </a:lnSpc>
            <a:spcBef>
              <a:spcPct val="0"/>
            </a:spcBef>
            <a:spcAft>
              <a:spcPct val="35000"/>
            </a:spcAft>
            <a:buNone/>
          </a:pPr>
          <a:r>
            <a:rPr lang="en-US" sz="1600" b="0" i="0" kern="1200"/>
            <a:t>Form 2106</a:t>
          </a:r>
          <a:endParaRPr lang="en-US" sz="1600" kern="1200"/>
        </a:p>
      </dsp:txBody>
      <dsp:txXfrm>
        <a:off x="6036411" y="2129790"/>
        <a:ext cx="4326788" cy="1188720"/>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87CFD-DE86-4619-8F81-7318947FDBFA}">
      <dsp:nvSpPr>
        <dsp:cNvPr id="0" name=""/>
        <dsp:cNvSpPr/>
      </dsp:nvSpPr>
      <dsp:spPr>
        <a:xfrm>
          <a:off x="0" y="682300"/>
          <a:ext cx="10363200" cy="125963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CB46FA-36E4-4FC4-A419-506A32327B3D}">
      <dsp:nvSpPr>
        <dsp:cNvPr id="0" name=""/>
        <dsp:cNvSpPr/>
      </dsp:nvSpPr>
      <dsp:spPr>
        <a:xfrm>
          <a:off x="381038" y="965718"/>
          <a:ext cx="692797" cy="6927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A9F104-5AC6-4C1B-AEB5-2B544EEAF91C}">
      <dsp:nvSpPr>
        <dsp:cNvPr id="0" name=""/>
        <dsp:cNvSpPr/>
      </dsp:nvSpPr>
      <dsp:spPr>
        <a:xfrm>
          <a:off x="1454875" y="682300"/>
          <a:ext cx="8908324" cy="1259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11" tIns="133311" rIns="133311" bIns="133311" numCol="1" spcCol="1270" anchor="ctr" anchorCtr="0">
          <a:noAutofit/>
        </a:bodyPr>
        <a:lstStyle/>
        <a:p>
          <a:pPr marL="0" lvl="0" indent="0" algn="l" defTabSz="800100">
            <a:lnSpc>
              <a:spcPct val="100000"/>
            </a:lnSpc>
            <a:spcBef>
              <a:spcPct val="0"/>
            </a:spcBef>
            <a:spcAft>
              <a:spcPct val="35000"/>
            </a:spcAft>
            <a:buNone/>
          </a:pPr>
          <a:r>
            <a:rPr lang="en-US" sz="1800" kern="1200" dirty="0">
              <a:hlinkClick xmlns:r="http://schemas.openxmlformats.org/officeDocument/2006/relationships" r:id="rId3"/>
            </a:rPr>
            <a:t>https://www.irs.gov/businesses/gig-economy-tax-center</a:t>
          </a:r>
          <a:endParaRPr lang="en-US" sz="1800" kern="1200" dirty="0"/>
        </a:p>
      </dsp:txBody>
      <dsp:txXfrm>
        <a:off x="1454875" y="682300"/>
        <a:ext cx="8908324" cy="1259632"/>
      </dsp:txXfrm>
    </dsp:sp>
    <dsp:sp modelId="{6CE1FA65-7133-4688-ADB1-2F8E45E7ADFE}">
      <dsp:nvSpPr>
        <dsp:cNvPr id="0" name=""/>
        <dsp:cNvSpPr/>
      </dsp:nvSpPr>
      <dsp:spPr>
        <a:xfrm>
          <a:off x="0" y="2256841"/>
          <a:ext cx="10363200" cy="125963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2720C3-CDF5-4C3F-94DC-D63F47BD7F60}">
      <dsp:nvSpPr>
        <dsp:cNvPr id="0" name=""/>
        <dsp:cNvSpPr/>
      </dsp:nvSpPr>
      <dsp:spPr>
        <a:xfrm>
          <a:off x="381038" y="2540258"/>
          <a:ext cx="692797" cy="692797"/>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6A9303-3C50-4FB0-B049-EB9355AB9198}">
      <dsp:nvSpPr>
        <dsp:cNvPr id="0" name=""/>
        <dsp:cNvSpPr/>
      </dsp:nvSpPr>
      <dsp:spPr>
        <a:xfrm>
          <a:off x="1454875" y="2256841"/>
          <a:ext cx="8908324" cy="1259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11" tIns="133311" rIns="133311" bIns="133311" numCol="1" spcCol="1270" anchor="ctr" anchorCtr="0">
          <a:noAutofit/>
        </a:bodyPr>
        <a:lstStyle/>
        <a:p>
          <a:pPr marL="0" lvl="0" indent="0" algn="l" defTabSz="800100">
            <a:lnSpc>
              <a:spcPct val="100000"/>
            </a:lnSpc>
            <a:spcBef>
              <a:spcPct val="0"/>
            </a:spcBef>
            <a:spcAft>
              <a:spcPct val="35000"/>
            </a:spcAft>
            <a:buNone/>
          </a:pPr>
          <a:r>
            <a:rPr lang="en-US" sz="1800" kern="1200"/>
            <a:t>Resources for gig workers, people who operate a digital platform marketplace, and the businesses that manage their taxes. The gig/sharing/access economy - is activity where people earn income providing on-demand work, services, or goods, often with an app or website.</a:t>
          </a:r>
        </a:p>
      </dsp:txBody>
      <dsp:txXfrm>
        <a:off x="1454875" y="2256841"/>
        <a:ext cx="8908324" cy="1259632"/>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C0A577-701B-4BEE-B641-CBD7D5C888E6}">
      <dsp:nvSpPr>
        <dsp:cNvPr id="0" name=""/>
        <dsp:cNvSpPr/>
      </dsp:nvSpPr>
      <dsp:spPr>
        <a:xfrm>
          <a:off x="0" y="483"/>
          <a:ext cx="10363200" cy="11318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15443E-1574-438A-8A52-800D1A9B9E8E}">
      <dsp:nvSpPr>
        <dsp:cNvPr id="0" name=""/>
        <dsp:cNvSpPr/>
      </dsp:nvSpPr>
      <dsp:spPr>
        <a:xfrm>
          <a:off x="342380" y="255147"/>
          <a:ext cx="622510" cy="62251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E17222-FACB-4813-B847-8EA4E5ACA7F6}">
      <dsp:nvSpPr>
        <dsp:cNvPr id="0" name=""/>
        <dsp:cNvSpPr/>
      </dsp:nvSpPr>
      <dsp:spPr>
        <a:xfrm>
          <a:off x="1307272" y="483"/>
          <a:ext cx="9055927" cy="1131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786" tIns="119786" rIns="119786" bIns="119786" numCol="1" spcCol="1270" anchor="ctr" anchorCtr="0">
          <a:noAutofit/>
        </a:bodyPr>
        <a:lstStyle/>
        <a:p>
          <a:pPr marL="0" lvl="0" indent="0" algn="l" defTabSz="1111250">
            <a:lnSpc>
              <a:spcPct val="100000"/>
            </a:lnSpc>
            <a:spcBef>
              <a:spcPct val="0"/>
            </a:spcBef>
            <a:spcAft>
              <a:spcPct val="35000"/>
            </a:spcAft>
            <a:buNone/>
          </a:pPr>
          <a:r>
            <a:rPr lang="en-US" sz="2500" b="0" i="0" kern="1200">
              <a:hlinkClick xmlns:r="http://schemas.openxmlformats.org/officeDocument/2006/relationships" r:id="rId3"/>
            </a:rPr>
            <a:t>sba.gov</a:t>
          </a:r>
          <a:endParaRPr lang="en-US" sz="2500" kern="1200"/>
        </a:p>
      </dsp:txBody>
      <dsp:txXfrm>
        <a:off x="1307272" y="483"/>
        <a:ext cx="9055927" cy="1131837"/>
      </dsp:txXfrm>
    </dsp:sp>
    <dsp:sp modelId="{DFD99DE5-B55B-448A-B9B3-9C8405FD1463}">
      <dsp:nvSpPr>
        <dsp:cNvPr id="0" name=""/>
        <dsp:cNvSpPr/>
      </dsp:nvSpPr>
      <dsp:spPr>
        <a:xfrm>
          <a:off x="0" y="1415281"/>
          <a:ext cx="10363200" cy="11318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87F377-4B62-4F46-9BBB-4590B0738244}">
      <dsp:nvSpPr>
        <dsp:cNvPr id="0" name=""/>
        <dsp:cNvSpPr/>
      </dsp:nvSpPr>
      <dsp:spPr>
        <a:xfrm>
          <a:off x="342380" y="1669944"/>
          <a:ext cx="622510" cy="622510"/>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4128A2-9AAF-435E-9A2F-03735AC5D412}">
      <dsp:nvSpPr>
        <dsp:cNvPr id="0" name=""/>
        <dsp:cNvSpPr/>
      </dsp:nvSpPr>
      <dsp:spPr>
        <a:xfrm>
          <a:off x="1307272" y="1415281"/>
          <a:ext cx="9055927" cy="1131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786" tIns="119786" rIns="119786" bIns="119786" numCol="1" spcCol="1270" anchor="ctr" anchorCtr="0">
          <a:noAutofit/>
        </a:bodyPr>
        <a:lstStyle/>
        <a:p>
          <a:pPr marL="0" lvl="0" indent="0" algn="l" defTabSz="1111250">
            <a:lnSpc>
              <a:spcPct val="100000"/>
            </a:lnSpc>
            <a:spcBef>
              <a:spcPct val="0"/>
            </a:spcBef>
            <a:spcAft>
              <a:spcPct val="35000"/>
            </a:spcAft>
            <a:buNone/>
          </a:pPr>
          <a:r>
            <a:rPr lang="en-US" sz="2500" b="0" i="0" kern="1200"/>
            <a:t>Information for small businesses</a:t>
          </a:r>
          <a:endParaRPr lang="en-US" sz="2500" kern="1200"/>
        </a:p>
      </dsp:txBody>
      <dsp:txXfrm>
        <a:off x="1307272" y="1415281"/>
        <a:ext cx="9055927" cy="1131837"/>
      </dsp:txXfrm>
    </dsp:sp>
    <dsp:sp modelId="{3674E040-D542-4F4D-BA7C-7E73D3CA3A4D}">
      <dsp:nvSpPr>
        <dsp:cNvPr id="0" name=""/>
        <dsp:cNvSpPr/>
      </dsp:nvSpPr>
      <dsp:spPr>
        <a:xfrm>
          <a:off x="0" y="2830078"/>
          <a:ext cx="10363200" cy="11318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21AB3E-9FEA-4487-9662-D385C6DFB70A}">
      <dsp:nvSpPr>
        <dsp:cNvPr id="0" name=""/>
        <dsp:cNvSpPr/>
      </dsp:nvSpPr>
      <dsp:spPr>
        <a:xfrm>
          <a:off x="342380" y="3084741"/>
          <a:ext cx="622510" cy="622510"/>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E0B6E2-4A72-4792-B272-07B598402A65}">
      <dsp:nvSpPr>
        <dsp:cNvPr id="0" name=""/>
        <dsp:cNvSpPr/>
      </dsp:nvSpPr>
      <dsp:spPr>
        <a:xfrm>
          <a:off x="1307272" y="2830078"/>
          <a:ext cx="9055927" cy="1131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786" tIns="119786" rIns="119786" bIns="119786" numCol="1" spcCol="1270" anchor="ctr" anchorCtr="0">
          <a:noAutofit/>
        </a:bodyPr>
        <a:lstStyle/>
        <a:p>
          <a:pPr marL="0" lvl="0" indent="0" algn="l" defTabSz="1111250">
            <a:lnSpc>
              <a:spcPct val="100000"/>
            </a:lnSpc>
            <a:spcBef>
              <a:spcPct val="0"/>
            </a:spcBef>
            <a:spcAft>
              <a:spcPct val="35000"/>
            </a:spcAft>
            <a:buNone/>
          </a:pPr>
          <a:r>
            <a:rPr lang="en-US" sz="2500" b="0" i="0" kern="1200"/>
            <a:t>Community Navigator Program</a:t>
          </a:r>
          <a:endParaRPr lang="en-US" sz="2500" kern="1200"/>
        </a:p>
      </dsp:txBody>
      <dsp:txXfrm>
        <a:off x="1307272" y="2830078"/>
        <a:ext cx="9055927" cy="1131837"/>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95FC1-ED7E-499E-80D4-5B2AB5C77B1E}">
      <dsp:nvSpPr>
        <dsp:cNvPr id="0" name=""/>
        <dsp:cNvSpPr/>
      </dsp:nvSpPr>
      <dsp:spPr>
        <a:xfrm>
          <a:off x="0" y="643889"/>
          <a:ext cx="10363200" cy="11887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928256-C126-4A0E-9FBC-79FDB73EC571}">
      <dsp:nvSpPr>
        <dsp:cNvPr id="0" name=""/>
        <dsp:cNvSpPr/>
      </dsp:nvSpPr>
      <dsp:spPr>
        <a:xfrm>
          <a:off x="359587" y="911351"/>
          <a:ext cx="653796" cy="6537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4B0489-3102-4E19-8E47-5F4DCC6400F2}">
      <dsp:nvSpPr>
        <dsp:cNvPr id="0" name=""/>
        <dsp:cNvSpPr/>
      </dsp:nvSpPr>
      <dsp:spPr>
        <a:xfrm>
          <a:off x="1372971" y="643889"/>
          <a:ext cx="8990228" cy="1188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806" tIns="125806" rIns="125806" bIns="125806" numCol="1" spcCol="1270" anchor="ctr" anchorCtr="0">
          <a:noAutofit/>
        </a:bodyPr>
        <a:lstStyle/>
        <a:p>
          <a:pPr marL="0" lvl="0" indent="0" algn="l" defTabSz="1111250">
            <a:lnSpc>
              <a:spcPct val="100000"/>
            </a:lnSpc>
            <a:spcBef>
              <a:spcPct val="0"/>
            </a:spcBef>
            <a:spcAft>
              <a:spcPct val="35000"/>
            </a:spcAft>
            <a:buNone/>
          </a:pPr>
          <a:r>
            <a:rPr lang="en-US" sz="2500" b="0" i="0" kern="1200">
              <a:hlinkClick xmlns:r="http://schemas.openxmlformats.org/officeDocument/2006/relationships" r:id="rId3"/>
            </a:rPr>
            <a:t>https://www.irs.gov/retirement-plans/tax-exempt-and-government-entities-resources-for-small-entities-and-self-employed</a:t>
          </a:r>
          <a:endParaRPr lang="en-US" sz="2500" kern="1200"/>
        </a:p>
      </dsp:txBody>
      <dsp:txXfrm>
        <a:off x="1372971" y="643889"/>
        <a:ext cx="8990228" cy="1188720"/>
      </dsp:txXfrm>
    </dsp:sp>
    <dsp:sp modelId="{A244C584-90CB-4D71-A1F4-321580644C5C}">
      <dsp:nvSpPr>
        <dsp:cNvPr id="0" name=""/>
        <dsp:cNvSpPr/>
      </dsp:nvSpPr>
      <dsp:spPr>
        <a:xfrm>
          <a:off x="0" y="2129790"/>
          <a:ext cx="10363200" cy="11887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F15AC1-7D1B-4372-9F4A-C1BE22A29BDE}">
      <dsp:nvSpPr>
        <dsp:cNvPr id="0" name=""/>
        <dsp:cNvSpPr/>
      </dsp:nvSpPr>
      <dsp:spPr>
        <a:xfrm>
          <a:off x="359587" y="2397251"/>
          <a:ext cx="653796" cy="653796"/>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99F7AC-5AAB-4581-A407-9910170D1DD5}">
      <dsp:nvSpPr>
        <dsp:cNvPr id="0" name=""/>
        <dsp:cNvSpPr/>
      </dsp:nvSpPr>
      <dsp:spPr>
        <a:xfrm>
          <a:off x="1372971" y="2129790"/>
          <a:ext cx="8990228" cy="1188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806" tIns="125806" rIns="125806" bIns="125806" numCol="1" spcCol="1270" anchor="ctr" anchorCtr="0">
          <a:noAutofit/>
        </a:bodyPr>
        <a:lstStyle/>
        <a:p>
          <a:pPr marL="0" lvl="0" indent="0" algn="l" defTabSz="1111250">
            <a:lnSpc>
              <a:spcPct val="100000"/>
            </a:lnSpc>
            <a:spcBef>
              <a:spcPct val="0"/>
            </a:spcBef>
            <a:spcAft>
              <a:spcPct val="35000"/>
            </a:spcAft>
            <a:buNone/>
          </a:pPr>
          <a:r>
            <a:rPr lang="en-US" sz="2500" b="0" i="0" kern="1200"/>
            <a:t>Tax information for governments, non-profits, employee plans, tax-exempt bonds, etc.</a:t>
          </a:r>
          <a:endParaRPr lang="en-US" sz="2500" kern="1200"/>
        </a:p>
      </dsp:txBody>
      <dsp:txXfrm>
        <a:off x="1372971" y="2129790"/>
        <a:ext cx="8990228" cy="11887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313D49-F2C4-47D2-8FEA-217F33B567B1}">
      <dsp:nvSpPr>
        <dsp:cNvPr id="0" name=""/>
        <dsp:cNvSpPr/>
      </dsp:nvSpPr>
      <dsp:spPr>
        <a:xfrm>
          <a:off x="0" y="901969"/>
          <a:ext cx="2914649" cy="185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E744EB-441C-4EF1-AB0D-16048DEC08B9}">
      <dsp:nvSpPr>
        <dsp:cNvPr id="0" name=""/>
        <dsp:cNvSpPr/>
      </dsp:nvSpPr>
      <dsp:spPr>
        <a:xfrm>
          <a:off x="323850" y="1209627"/>
          <a:ext cx="2914649" cy="1850802"/>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Investors</a:t>
          </a:r>
        </a:p>
      </dsp:txBody>
      <dsp:txXfrm>
        <a:off x="378058" y="1263835"/>
        <a:ext cx="2806233" cy="1742386"/>
      </dsp:txXfrm>
    </dsp:sp>
    <dsp:sp modelId="{58911A6A-D6A6-41C7-B9F4-2E789994E517}">
      <dsp:nvSpPr>
        <dsp:cNvPr id="0" name=""/>
        <dsp:cNvSpPr/>
      </dsp:nvSpPr>
      <dsp:spPr>
        <a:xfrm>
          <a:off x="3562350" y="901969"/>
          <a:ext cx="2914649" cy="185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7BE1FB-9BE0-4F80-8CC4-49F2427C0BE9}">
      <dsp:nvSpPr>
        <dsp:cNvPr id="0" name=""/>
        <dsp:cNvSpPr/>
      </dsp:nvSpPr>
      <dsp:spPr>
        <a:xfrm>
          <a:off x="3886200" y="1209627"/>
          <a:ext cx="2914649" cy="1850802"/>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Creditors</a:t>
          </a:r>
        </a:p>
      </dsp:txBody>
      <dsp:txXfrm>
        <a:off x="3940408" y="1263835"/>
        <a:ext cx="2806233" cy="1742386"/>
      </dsp:txXfrm>
    </dsp:sp>
    <dsp:sp modelId="{7E62F9D6-BDB3-463C-B761-0B952C3CB8DF}">
      <dsp:nvSpPr>
        <dsp:cNvPr id="0" name=""/>
        <dsp:cNvSpPr/>
      </dsp:nvSpPr>
      <dsp:spPr>
        <a:xfrm>
          <a:off x="7124700" y="901969"/>
          <a:ext cx="2914649" cy="185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17F317-8E04-4931-8165-3B5DEE99BC0C}">
      <dsp:nvSpPr>
        <dsp:cNvPr id="0" name=""/>
        <dsp:cNvSpPr/>
      </dsp:nvSpPr>
      <dsp:spPr>
        <a:xfrm>
          <a:off x="7448549" y="1209627"/>
          <a:ext cx="2914649" cy="1850802"/>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Crowdsourcing</a:t>
          </a:r>
        </a:p>
      </dsp:txBody>
      <dsp:txXfrm>
        <a:off x="7502757" y="1263835"/>
        <a:ext cx="2806233" cy="17423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B3273D-20A8-41A4-B12B-273898B241E9}">
      <dsp:nvSpPr>
        <dsp:cNvPr id="0" name=""/>
        <dsp:cNvSpPr/>
      </dsp:nvSpPr>
      <dsp:spPr>
        <a:xfrm>
          <a:off x="307657" y="116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b="0" i="0" kern="1200"/>
            <a:t>Sole Proprietor</a:t>
          </a:r>
          <a:endParaRPr lang="en-US" sz="3800" kern="1200"/>
        </a:p>
      </dsp:txBody>
      <dsp:txXfrm>
        <a:off x="307657" y="1160"/>
        <a:ext cx="3046214" cy="1827728"/>
      </dsp:txXfrm>
    </dsp:sp>
    <dsp:sp modelId="{53C1DB34-D80F-45BB-9CC1-7AE81E01DF15}">
      <dsp:nvSpPr>
        <dsp:cNvPr id="0" name=""/>
        <dsp:cNvSpPr/>
      </dsp:nvSpPr>
      <dsp:spPr>
        <a:xfrm>
          <a:off x="3658492" y="116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b="0" i="0" kern="1200"/>
            <a:t>Partnership</a:t>
          </a:r>
          <a:endParaRPr lang="en-US" sz="3800" kern="1200"/>
        </a:p>
      </dsp:txBody>
      <dsp:txXfrm>
        <a:off x="3658492" y="1160"/>
        <a:ext cx="3046214" cy="1827728"/>
      </dsp:txXfrm>
    </dsp:sp>
    <dsp:sp modelId="{4B886273-B91C-40A9-940C-0F8B29EB491E}">
      <dsp:nvSpPr>
        <dsp:cNvPr id="0" name=""/>
        <dsp:cNvSpPr/>
      </dsp:nvSpPr>
      <dsp:spPr>
        <a:xfrm>
          <a:off x="7009328" y="116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b="0" i="0" kern="1200"/>
            <a:t>Limited Liability Company</a:t>
          </a:r>
          <a:endParaRPr lang="en-US" sz="3800" kern="1200"/>
        </a:p>
      </dsp:txBody>
      <dsp:txXfrm>
        <a:off x="7009328" y="1160"/>
        <a:ext cx="3046214" cy="1827728"/>
      </dsp:txXfrm>
    </dsp:sp>
    <dsp:sp modelId="{5AB549CD-4072-48F7-99FD-957604097B8D}">
      <dsp:nvSpPr>
        <dsp:cNvPr id="0" name=""/>
        <dsp:cNvSpPr/>
      </dsp:nvSpPr>
      <dsp:spPr>
        <a:xfrm>
          <a:off x="1983075" y="213351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b="0" i="0" kern="1200"/>
            <a:t>S Corporation</a:t>
          </a:r>
          <a:endParaRPr lang="en-US" sz="3800" kern="1200"/>
        </a:p>
      </dsp:txBody>
      <dsp:txXfrm>
        <a:off x="1983075" y="2133510"/>
        <a:ext cx="3046214" cy="1827728"/>
      </dsp:txXfrm>
    </dsp:sp>
    <dsp:sp modelId="{7B16887F-B419-460A-AB1A-F72F3AB9B4B0}">
      <dsp:nvSpPr>
        <dsp:cNvPr id="0" name=""/>
        <dsp:cNvSpPr/>
      </dsp:nvSpPr>
      <dsp:spPr>
        <a:xfrm>
          <a:off x="5333910" y="2133510"/>
          <a:ext cx="3046214" cy="18277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b="0" i="0" kern="1200"/>
            <a:t>C Corporation</a:t>
          </a:r>
          <a:endParaRPr lang="en-US" sz="3800" kern="1200"/>
        </a:p>
      </dsp:txBody>
      <dsp:txXfrm>
        <a:off x="5333910" y="2133510"/>
        <a:ext cx="3046214" cy="18277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7961C1-A61E-475E-81E4-1AE330BBAC8A}">
      <dsp:nvSpPr>
        <dsp:cNvPr id="0" name=""/>
        <dsp:cNvSpPr/>
      </dsp:nvSpPr>
      <dsp:spPr>
        <a:xfrm>
          <a:off x="50" y="108074"/>
          <a:ext cx="4842569" cy="8640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a:lnSpc>
              <a:spcPct val="90000"/>
            </a:lnSpc>
            <a:spcBef>
              <a:spcPct val="0"/>
            </a:spcBef>
            <a:spcAft>
              <a:spcPct val="35000"/>
            </a:spcAft>
            <a:buNone/>
          </a:pPr>
          <a:r>
            <a:rPr lang="en-US" sz="3000" b="0" i="0" kern="1200"/>
            <a:t>Federal Tax ID</a:t>
          </a:r>
          <a:endParaRPr lang="en-US" sz="3000" kern="1200"/>
        </a:p>
      </dsp:txBody>
      <dsp:txXfrm>
        <a:off x="50" y="108074"/>
        <a:ext cx="4842569" cy="864000"/>
      </dsp:txXfrm>
    </dsp:sp>
    <dsp:sp modelId="{315B8916-AF7D-42EE-AE75-310CCF8A2400}">
      <dsp:nvSpPr>
        <dsp:cNvPr id="0" name=""/>
        <dsp:cNvSpPr/>
      </dsp:nvSpPr>
      <dsp:spPr>
        <a:xfrm>
          <a:off x="50" y="972075"/>
          <a:ext cx="4842569" cy="288225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en-US" sz="3000" b="0" i="0" kern="1200"/>
            <a:t>Employee Identification Number (EIN)</a:t>
          </a:r>
          <a:endParaRPr lang="en-US" sz="3000" kern="1200"/>
        </a:p>
      </dsp:txBody>
      <dsp:txXfrm>
        <a:off x="50" y="972075"/>
        <a:ext cx="4842569" cy="2882250"/>
      </dsp:txXfrm>
    </dsp:sp>
    <dsp:sp modelId="{6869FB79-B8C8-4324-A568-E89208BDB5E0}">
      <dsp:nvSpPr>
        <dsp:cNvPr id="0" name=""/>
        <dsp:cNvSpPr/>
      </dsp:nvSpPr>
      <dsp:spPr>
        <a:xfrm>
          <a:off x="5520579" y="108074"/>
          <a:ext cx="4842569" cy="8640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a:lnSpc>
              <a:spcPct val="90000"/>
            </a:lnSpc>
            <a:spcBef>
              <a:spcPct val="0"/>
            </a:spcBef>
            <a:spcAft>
              <a:spcPct val="35000"/>
            </a:spcAft>
            <a:buNone/>
          </a:pPr>
          <a:r>
            <a:rPr lang="en-US" sz="3000" b="0" i="0" kern="1200"/>
            <a:t>Oklahoma State Tax ID</a:t>
          </a:r>
          <a:endParaRPr lang="en-US" sz="3000" kern="1200"/>
        </a:p>
      </dsp:txBody>
      <dsp:txXfrm>
        <a:off x="5520579" y="108074"/>
        <a:ext cx="4842569" cy="864000"/>
      </dsp:txXfrm>
    </dsp:sp>
    <dsp:sp modelId="{3ED6FF44-2211-4C71-B315-1C0BB0B5BBE5}">
      <dsp:nvSpPr>
        <dsp:cNvPr id="0" name=""/>
        <dsp:cNvSpPr/>
      </dsp:nvSpPr>
      <dsp:spPr>
        <a:xfrm>
          <a:off x="5520579" y="972075"/>
          <a:ext cx="4842569" cy="288225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en-US" sz="3000" b="0" i="0" kern="1200"/>
            <a:t>Will use Federal EIN (FEIN) for Income</a:t>
          </a:r>
          <a:endParaRPr lang="en-US" sz="3000" kern="1200"/>
        </a:p>
        <a:p>
          <a:pPr marL="285750" lvl="1" indent="-285750" algn="l" defTabSz="1333500">
            <a:lnSpc>
              <a:spcPct val="90000"/>
            </a:lnSpc>
            <a:spcBef>
              <a:spcPct val="0"/>
            </a:spcBef>
            <a:spcAft>
              <a:spcPct val="15000"/>
            </a:spcAft>
            <a:buChar char="•"/>
          </a:pPr>
          <a:r>
            <a:rPr lang="en-US" sz="3000" b="0" i="0" kern="1200"/>
            <a:t>Will need Oklahoma Account ID for many taxes such as: Franchise, Sales, Alcohol, Tobacco, etc.</a:t>
          </a:r>
          <a:endParaRPr lang="en-US" sz="3000" kern="1200"/>
        </a:p>
      </dsp:txBody>
      <dsp:txXfrm>
        <a:off x="5520579" y="972075"/>
        <a:ext cx="4842569" cy="288225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8C10A4-E0FD-4F95-B4A2-9F605D39FDE4}">
      <dsp:nvSpPr>
        <dsp:cNvPr id="0" name=""/>
        <dsp:cNvSpPr/>
      </dsp:nvSpPr>
      <dsp:spPr>
        <a:xfrm>
          <a:off x="0" y="302024"/>
          <a:ext cx="10363200" cy="428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9438C8-0909-4482-9CE5-199956417E37}">
      <dsp:nvSpPr>
        <dsp:cNvPr id="0" name=""/>
        <dsp:cNvSpPr/>
      </dsp:nvSpPr>
      <dsp:spPr>
        <a:xfrm>
          <a:off x="518160" y="51104"/>
          <a:ext cx="7254240" cy="5018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193" tIns="0" rIns="274193" bIns="0" numCol="1" spcCol="1270" anchor="ctr" anchorCtr="0">
          <a:noAutofit/>
        </a:bodyPr>
        <a:lstStyle/>
        <a:p>
          <a:pPr marL="0" lvl="0" indent="0" algn="l" defTabSz="755650">
            <a:lnSpc>
              <a:spcPct val="90000"/>
            </a:lnSpc>
            <a:spcBef>
              <a:spcPct val="0"/>
            </a:spcBef>
            <a:spcAft>
              <a:spcPct val="35000"/>
            </a:spcAft>
            <a:buNone/>
          </a:pPr>
          <a:r>
            <a:rPr lang="en-US" sz="1700" kern="1200"/>
            <a:t>Helps to identify tax returns with the IRS/OTC</a:t>
          </a:r>
        </a:p>
      </dsp:txBody>
      <dsp:txXfrm>
        <a:off x="542658" y="75602"/>
        <a:ext cx="7205244" cy="452844"/>
      </dsp:txXfrm>
    </dsp:sp>
    <dsp:sp modelId="{266C8E82-3B49-4430-94B9-99E991BE0459}">
      <dsp:nvSpPr>
        <dsp:cNvPr id="0" name=""/>
        <dsp:cNvSpPr/>
      </dsp:nvSpPr>
      <dsp:spPr>
        <a:xfrm>
          <a:off x="0" y="1073144"/>
          <a:ext cx="10363200" cy="283815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4299" tIns="354076" rIns="80429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Pay wages</a:t>
          </a:r>
        </a:p>
        <a:p>
          <a:pPr marL="171450" lvl="1" indent="-171450" algn="l" defTabSz="755650">
            <a:lnSpc>
              <a:spcPct val="90000"/>
            </a:lnSpc>
            <a:spcBef>
              <a:spcPct val="0"/>
            </a:spcBef>
            <a:spcAft>
              <a:spcPct val="15000"/>
            </a:spcAft>
            <a:buChar char="•"/>
          </a:pPr>
          <a:r>
            <a:rPr lang="en-US" sz="1700" kern="1200"/>
            <a:t>Have a self-employed retirement plan</a:t>
          </a:r>
        </a:p>
        <a:p>
          <a:pPr marL="171450" lvl="1" indent="-171450" algn="l" defTabSz="755650">
            <a:lnSpc>
              <a:spcPct val="90000"/>
            </a:lnSpc>
            <a:spcBef>
              <a:spcPct val="0"/>
            </a:spcBef>
            <a:spcAft>
              <a:spcPct val="15000"/>
            </a:spcAft>
            <a:buChar char="•"/>
          </a:pPr>
          <a:r>
            <a:rPr lang="en-US" sz="1700" kern="1200"/>
            <a:t>Operate as a partnership or corporation</a:t>
          </a:r>
        </a:p>
        <a:p>
          <a:pPr marL="171450" lvl="1" indent="-171450" algn="l" defTabSz="755650">
            <a:lnSpc>
              <a:spcPct val="90000"/>
            </a:lnSpc>
            <a:spcBef>
              <a:spcPct val="0"/>
            </a:spcBef>
            <a:spcAft>
              <a:spcPct val="15000"/>
            </a:spcAft>
            <a:buChar char="•"/>
          </a:pPr>
          <a:r>
            <a:rPr lang="en-US" sz="1700" kern="1200"/>
            <a:t>If you are required to file any of the following tax returns:</a:t>
          </a:r>
        </a:p>
        <a:p>
          <a:pPr marL="342900" lvl="2" indent="-171450" algn="l" defTabSz="755650">
            <a:lnSpc>
              <a:spcPct val="90000"/>
            </a:lnSpc>
            <a:spcBef>
              <a:spcPct val="0"/>
            </a:spcBef>
            <a:spcAft>
              <a:spcPct val="15000"/>
            </a:spcAft>
            <a:buChar char="•"/>
          </a:pPr>
          <a:r>
            <a:rPr lang="en-US" sz="1700" kern="1200"/>
            <a:t>Employment</a:t>
          </a:r>
        </a:p>
        <a:p>
          <a:pPr marL="342900" lvl="2" indent="-171450" algn="l" defTabSz="755650">
            <a:lnSpc>
              <a:spcPct val="90000"/>
            </a:lnSpc>
            <a:spcBef>
              <a:spcPct val="0"/>
            </a:spcBef>
            <a:spcAft>
              <a:spcPct val="15000"/>
            </a:spcAft>
            <a:buChar char="•"/>
          </a:pPr>
          <a:r>
            <a:rPr lang="en-US" sz="1700" kern="1200"/>
            <a:t>Excise</a:t>
          </a:r>
        </a:p>
        <a:p>
          <a:pPr marL="342900" lvl="2" indent="-171450" algn="l" defTabSz="755650">
            <a:lnSpc>
              <a:spcPct val="90000"/>
            </a:lnSpc>
            <a:spcBef>
              <a:spcPct val="0"/>
            </a:spcBef>
            <a:spcAft>
              <a:spcPct val="15000"/>
            </a:spcAft>
            <a:buChar char="•"/>
          </a:pPr>
          <a:r>
            <a:rPr lang="en-US" sz="1700" kern="1200"/>
            <a:t>Fiduciary</a:t>
          </a:r>
        </a:p>
        <a:p>
          <a:pPr marL="342900" lvl="2" indent="-171450" algn="l" defTabSz="755650">
            <a:lnSpc>
              <a:spcPct val="90000"/>
            </a:lnSpc>
            <a:spcBef>
              <a:spcPct val="0"/>
            </a:spcBef>
            <a:spcAft>
              <a:spcPct val="15000"/>
            </a:spcAft>
            <a:buChar char="•"/>
          </a:pPr>
          <a:r>
            <a:rPr lang="en-US" sz="1700" kern="1200"/>
            <a:t>Alcohol, tobacco, and firearms</a:t>
          </a:r>
        </a:p>
        <a:p>
          <a:pPr marL="171450" lvl="1" indent="-171450" algn="l" defTabSz="755650">
            <a:lnSpc>
              <a:spcPct val="90000"/>
            </a:lnSpc>
            <a:spcBef>
              <a:spcPct val="0"/>
            </a:spcBef>
            <a:spcAft>
              <a:spcPct val="15000"/>
            </a:spcAft>
            <a:buChar char="•"/>
          </a:pPr>
          <a:r>
            <a:rPr lang="en-US" sz="1700" kern="1200"/>
            <a:t>Sometimes necessary to deal with other businesses (i.e., banks)</a:t>
          </a:r>
        </a:p>
      </dsp:txBody>
      <dsp:txXfrm>
        <a:off x="0" y="1073144"/>
        <a:ext cx="10363200" cy="2838150"/>
      </dsp:txXfrm>
    </dsp:sp>
    <dsp:sp modelId="{8722CC9C-FB64-469B-90FC-3A3105091CAE}">
      <dsp:nvSpPr>
        <dsp:cNvPr id="0" name=""/>
        <dsp:cNvSpPr/>
      </dsp:nvSpPr>
      <dsp:spPr>
        <a:xfrm>
          <a:off x="518160" y="822224"/>
          <a:ext cx="7254240" cy="5018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193" tIns="0" rIns="274193" bIns="0" numCol="1" spcCol="1270" anchor="ctr" anchorCtr="0">
          <a:noAutofit/>
        </a:bodyPr>
        <a:lstStyle/>
        <a:p>
          <a:pPr marL="0" lvl="0" indent="0" algn="l" defTabSz="755650">
            <a:lnSpc>
              <a:spcPct val="90000"/>
            </a:lnSpc>
            <a:spcBef>
              <a:spcPct val="0"/>
            </a:spcBef>
            <a:spcAft>
              <a:spcPct val="35000"/>
            </a:spcAft>
            <a:buNone/>
          </a:pPr>
          <a:r>
            <a:rPr lang="en-US" sz="1700" kern="1200"/>
            <a:t>You will need an EIN if you do any of the following:</a:t>
          </a:r>
        </a:p>
      </dsp:txBody>
      <dsp:txXfrm>
        <a:off x="542658" y="846722"/>
        <a:ext cx="7205244" cy="4528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2F829-98B1-4BC6-A7B7-09E4A68F1382}">
      <dsp:nvSpPr>
        <dsp:cNvPr id="0" name=""/>
        <dsp:cNvSpPr/>
      </dsp:nvSpPr>
      <dsp:spPr>
        <a:xfrm>
          <a:off x="1671600" y="414125"/>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7FC732-49C7-41C1-BD34-8725E020FC1F}">
      <dsp:nvSpPr>
        <dsp:cNvPr id="0" name=""/>
        <dsp:cNvSpPr/>
      </dsp:nvSpPr>
      <dsp:spPr>
        <a:xfrm>
          <a:off x="483600" y="2828274"/>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dirty="0"/>
            <a:t>Available online</a:t>
          </a:r>
        </a:p>
      </dsp:txBody>
      <dsp:txXfrm>
        <a:off x="483600" y="2828274"/>
        <a:ext cx="4320000" cy="720000"/>
      </dsp:txXfrm>
    </dsp:sp>
    <dsp:sp modelId="{9A159037-A362-4197-AD45-D0079B336FF0}">
      <dsp:nvSpPr>
        <dsp:cNvPr id="0" name=""/>
        <dsp:cNvSpPr/>
      </dsp:nvSpPr>
      <dsp:spPr>
        <a:xfrm>
          <a:off x="6747600" y="414125"/>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4DFD1D-1DDC-463F-A8AE-B8A6857F3188}">
      <dsp:nvSpPr>
        <dsp:cNvPr id="0" name=""/>
        <dsp:cNvSpPr/>
      </dsp:nvSpPr>
      <dsp:spPr>
        <a:xfrm>
          <a:off x="5559600" y="2828274"/>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dirty="0">
              <a:hlinkClick xmlns:r="http://schemas.openxmlformats.org/officeDocument/2006/relationships" r:id="rId5"/>
            </a:rPr>
            <a:t>https://www.irs.gov/businesses/small-businesses-self-employed/apply-for-an-employer-identification-number-ein-online</a:t>
          </a:r>
          <a:endParaRPr lang="en-US" sz="1600" kern="1200" dirty="0"/>
        </a:p>
      </dsp:txBody>
      <dsp:txXfrm>
        <a:off x="5559600" y="2828274"/>
        <a:ext cx="4320000" cy="7200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2F829-98B1-4BC6-A7B7-09E4A68F1382}">
      <dsp:nvSpPr>
        <dsp:cNvPr id="0" name=""/>
        <dsp:cNvSpPr/>
      </dsp:nvSpPr>
      <dsp:spPr>
        <a:xfrm>
          <a:off x="1671600" y="414125"/>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7FC732-49C7-41C1-BD34-8725E020FC1F}">
      <dsp:nvSpPr>
        <dsp:cNvPr id="0" name=""/>
        <dsp:cNvSpPr/>
      </dsp:nvSpPr>
      <dsp:spPr>
        <a:xfrm>
          <a:off x="483600" y="2828274"/>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pPr>
          <a:r>
            <a:rPr lang="en-US" sz="2100" b="0" i="0" kern="1200"/>
            <a:t>Obtained with Business Registration</a:t>
          </a:r>
          <a:endParaRPr lang="en-US" sz="2100" kern="1200"/>
        </a:p>
      </dsp:txBody>
      <dsp:txXfrm>
        <a:off x="483600" y="2828274"/>
        <a:ext cx="4320000" cy="720000"/>
      </dsp:txXfrm>
    </dsp:sp>
    <dsp:sp modelId="{9A159037-A362-4197-AD45-D0079B336FF0}">
      <dsp:nvSpPr>
        <dsp:cNvPr id="0" name=""/>
        <dsp:cNvSpPr/>
      </dsp:nvSpPr>
      <dsp:spPr>
        <a:xfrm>
          <a:off x="6747600" y="414125"/>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4DFD1D-1DDC-463F-A8AE-B8A6857F3188}">
      <dsp:nvSpPr>
        <dsp:cNvPr id="0" name=""/>
        <dsp:cNvSpPr/>
      </dsp:nvSpPr>
      <dsp:spPr>
        <a:xfrm>
          <a:off x="5559600" y="2828274"/>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pPr>
          <a:r>
            <a:rPr lang="en-US" sz="2100" b="0" i="0" kern="1200">
              <a:hlinkClick xmlns:r="http://schemas.openxmlformats.org/officeDocument/2006/relationships" r:id="rId5"/>
            </a:rPr>
            <a:t>https://oktap.tax.ok.gov/oktap/web/_/#1</a:t>
          </a:r>
          <a:endParaRPr lang="en-US" sz="2100" kern="1200"/>
        </a:p>
      </dsp:txBody>
      <dsp:txXfrm>
        <a:off x="5559600" y="2828274"/>
        <a:ext cx="4320000" cy="720000"/>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10.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1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0.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6.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7.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9.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518D32-D869-45A2-BFBF-8E9561A1FBFD}" type="datetimeFigureOut">
              <a:rPr lang="en-US" smtClean="0"/>
              <a:t>8/24/2024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E0667D-705D-4BCF-9BD6-01C3BAA6E973}" type="slidenum">
              <a:rPr lang="en-US" smtClean="0"/>
              <a:t>‹#›</a:t>
            </a:fld>
            <a:endParaRPr lang="en-US"/>
          </a:p>
        </p:txBody>
      </p:sp>
    </p:spTree>
    <p:extLst>
      <p:ext uri="{BB962C8B-B14F-4D97-AF65-F5344CB8AC3E}">
        <p14:creationId xmlns:p14="http://schemas.microsoft.com/office/powerpoint/2010/main" val="3633742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businessnewsdaily.com/5954-smb-finance-management-tips.html"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patriotsoftware.com/blog/accounting/small-business-money-management-tips/"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quickbridge.com/blog/tips-for-small-business-money-management/"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forbes.com/sites/forbesbusinesscouncil/2023/05/12/17-unconventional-money-saving-tips-for-small-business-owners/?sh=50396227296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incfile.com/blog/post/these-smart-ideas-can-help-your-small-business-save-money"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incfile.com/blog/post/these-smart-ideas-can-help-your-small-business-save-money"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usatoday.com/story/money/usaandmain/2021/12/10/small-business-15-things-you-should-do-before-year-end/8844316002/"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aofund.org/resource/5-things-to-do-with-your-small-business-profits/"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1:notes"/>
          <p:cNvSpPr txBox="1">
            <a:spLocks noGrp="1"/>
          </p:cNvSpPr>
          <p:nvPr>
            <p:ph type="body" idx="1"/>
          </p:nvPr>
        </p:nvSpPr>
        <p:spPr>
          <a:xfrm>
            <a:off x="926677" y="4387136"/>
            <a:ext cx="5096722" cy="4156234"/>
          </a:xfrm>
          <a:prstGeom prst="rect">
            <a:avLst/>
          </a:prstGeom>
          <a:noFill/>
          <a:ln>
            <a:noFill/>
          </a:ln>
        </p:spPr>
        <p:txBody>
          <a:bodyPr spcFirstLastPara="1" wrap="square" lIns="92475" tIns="92475" rIns="92475" bIns="92475" anchor="t" anchorCtr="0">
            <a:noAutofit/>
          </a:bodyPr>
          <a:lstStyle/>
          <a:p>
            <a:pPr marL="0" lvl="0" indent="0" algn="l" rtl="0">
              <a:lnSpc>
                <a:spcPct val="100000"/>
              </a:lnSpc>
              <a:spcBef>
                <a:spcPts val="0"/>
              </a:spcBef>
              <a:spcAft>
                <a:spcPts val="0"/>
              </a:spcAft>
              <a:buClr>
                <a:schemeClr val="dk1"/>
              </a:buClr>
              <a:buSzPts val="1100"/>
              <a:buNone/>
            </a:pPr>
            <a:endParaRPr sz="1200">
              <a:solidFill>
                <a:schemeClr val="dk1"/>
              </a:solidFill>
            </a:endParaRPr>
          </a:p>
        </p:txBody>
      </p:sp>
      <p:sp>
        <p:nvSpPr>
          <p:cNvPr id="57" name="Google Shape;57;p1:notes"/>
          <p:cNvSpPr>
            <a:spLocks noGrp="1" noRot="1" noChangeAspect="1"/>
          </p:cNvSpPr>
          <p:nvPr>
            <p:ph type="sldImg" idx="2"/>
          </p:nvPr>
        </p:nvSpPr>
        <p:spPr>
          <a:xfrm>
            <a:off x="396875" y="692150"/>
            <a:ext cx="6157913"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10</a:t>
            </a:fld>
            <a:endParaRPr lang="en-US"/>
          </a:p>
        </p:txBody>
      </p:sp>
    </p:spTree>
    <p:extLst>
      <p:ext uri="{BB962C8B-B14F-4D97-AF65-F5344CB8AC3E}">
        <p14:creationId xmlns:p14="http://schemas.microsoft.com/office/powerpoint/2010/main" val="1122083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11</a:t>
            </a:fld>
            <a:endParaRPr lang="en-US"/>
          </a:p>
        </p:txBody>
      </p:sp>
    </p:spTree>
    <p:extLst>
      <p:ext uri="{BB962C8B-B14F-4D97-AF65-F5344CB8AC3E}">
        <p14:creationId xmlns:p14="http://schemas.microsoft.com/office/powerpoint/2010/main" val="19166054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Freedman, M. (2023, April 28). </a:t>
            </a:r>
            <a:r>
              <a:rPr lang="en-US" i="1" dirty="0">
                <a:effectLst/>
              </a:rPr>
              <a:t>10 tips for managing small business finances</a:t>
            </a:r>
            <a:r>
              <a:rPr lang="en-US" dirty="0">
                <a:effectLst/>
              </a:rPr>
              <a:t>. Business News Daily. </a:t>
            </a:r>
            <a:r>
              <a:rPr lang="en-US" dirty="0">
                <a:hlinkClick r:id="rId3"/>
              </a:rPr>
              <a:t>https://www.businessnewsdaily.com/5954-smb-finance-management-tips.html</a:t>
            </a:r>
            <a:endParaRPr lang="en-US" dirty="0"/>
          </a:p>
          <a:p>
            <a:endParaRPr lang="en-US" dirty="0"/>
          </a:p>
          <a:p>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7FE0667D-705D-4BCF-9BD6-01C3BAA6E973}" type="slidenum">
              <a:rPr lang="en-US" smtClean="0"/>
              <a:t>12</a:t>
            </a:fld>
            <a:endParaRPr lang="en-US"/>
          </a:p>
        </p:txBody>
      </p:sp>
    </p:spTree>
    <p:extLst>
      <p:ext uri="{BB962C8B-B14F-4D97-AF65-F5344CB8AC3E}">
        <p14:creationId xmlns:p14="http://schemas.microsoft.com/office/powerpoint/2010/main" val="1827503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Blakely-Gray, R. (2023, July 24). </a:t>
            </a:r>
            <a:r>
              <a:rPr lang="en-US" i="1" dirty="0">
                <a:effectLst/>
              </a:rPr>
              <a:t>9 money management tips to keep your small business in top shape</a:t>
            </a:r>
            <a:r>
              <a:rPr lang="en-US" dirty="0">
                <a:effectLst/>
              </a:rPr>
              <a:t>. Patriot Software. </a:t>
            </a:r>
            <a:r>
              <a:rPr lang="en-US" dirty="0">
                <a:hlinkClick r:id="rId3"/>
              </a:rPr>
              <a:t>https://www.patriotsoftware.com/blog/accounting/small-business-money-management-tips/</a:t>
            </a:r>
            <a:endParaRPr lang="en-US" dirty="0"/>
          </a:p>
          <a:p>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7FE0667D-705D-4BCF-9BD6-01C3BAA6E973}" type="slidenum">
              <a:rPr lang="en-US" smtClean="0"/>
              <a:t>13</a:t>
            </a:fld>
            <a:endParaRPr lang="en-US"/>
          </a:p>
        </p:txBody>
      </p:sp>
    </p:spTree>
    <p:extLst>
      <p:ext uri="{BB962C8B-B14F-4D97-AF65-F5344CB8AC3E}">
        <p14:creationId xmlns:p14="http://schemas.microsoft.com/office/powerpoint/2010/main" val="36939752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Drechsler, L. (2023, August 16). </a:t>
            </a:r>
            <a:r>
              <a:rPr lang="en-US" i="1" dirty="0">
                <a:effectLst/>
              </a:rPr>
              <a:t>10 quick tips for Small Business Money Management - </a:t>
            </a:r>
            <a:r>
              <a:rPr lang="en-US" i="1" dirty="0" err="1">
                <a:effectLst/>
              </a:rPr>
              <a:t>QuickBridge</a:t>
            </a:r>
            <a:r>
              <a:rPr lang="en-US" dirty="0">
                <a:effectLst/>
              </a:rPr>
              <a:t>. </a:t>
            </a:r>
            <a:r>
              <a:rPr lang="en-US" dirty="0" err="1">
                <a:effectLst/>
              </a:rPr>
              <a:t>QuickBridge</a:t>
            </a:r>
            <a:r>
              <a:rPr lang="en-US" dirty="0">
                <a:effectLst/>
              </a:rPr>
              <a:t> Funding. </a:t>
            </a:r>
            <a:r>
              <a:rPr lang="en-US" dirty="0">
                <a:hlinkClick r:id="rId3"/>
              </a:rPr>
              <a:t>https://www.quickbridge.com/blog/tips-for-small-business-money-management/</a:t>
            </a:r>
            <a:endParaRPr lang="en-US" dirty="0"/>
          </a:p>
          <a:p>
            <a:endParaRPr lang="en-US" dirty="0"/>
          </a:p>
        </p:txBody>
      </p:sp>
      <p:sp>
        <p:nvSpPr>
          <p:cNvPr id="4" name="Slide Number Placeholder 3"/>
          <p:cNvSpPr>
            <a:spLocks noGrp="1"/>
          </p:cNvSpPr>
          <p:nvPr>
            <p:ph type="sldNum" sz="quarter" idx="5"/>
          </p:nvPr>
        </p:nvSpPr>
        <p:spPr/>
        <p:txBody>
          <a:bodyPr/>
          <a:lstStyle/>
          <a:p>
            <a:fld id="{7FE0667D-705D-4BCF-9BD6-01C3BAA6E973}" type="slidenum">
              <a:rPr lang="en-US" smtClean="0"/>
              <a:t>14</a:t>
            </a:fld>
            <a:endParaRPr lang="en-US"/>
          </a:p>
        </p:txBody>
      </p:sp>
    </p:spTree>
    <p:extLst>
      <p:ext uri="{BB962C8B-B14F-4D97-AF65-F5344CB8AC3E}">
        <p14:creationId xmlns:p14="http://schemas.microsoft.com/office/powerpoint/2010/main" val="2998219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Expert Panel. (2023, May 15). </a:t>
            </a:r>
            <a:r>
              <a:rPr lang="en-US" i="1" dirty="0">
                <a:effectLst/>
              </a:rPr>
              <a:t>Council post: 17 unconventional money-saving tips for small-business owners</a:t>
            </a:r>
            <a:r>
              <a:rPr lang="en-US" dirty="0">
                <a:effectLst/>
              </a:rPr>
              <a:t>. Forbes. </a:t>
            </a:r>
            <a:r>
              <a:rPr lang="en-US" dirty="0">
                <a:hlinkClick r:id="rId3"/>
              </a:rPr>
              <a:t>https://www.forbes.com/sites/forbesbusinesscouncil/2023/05/12/17-unconventional-money-saving-tips-for-small-business-owners/?sh=50396227296f</a:t>
            </a:r>
            <a:endParaRPr lang="en-US" dirty="0"/>
          </a:p>
          <a:p>
            <a:endParaRPr lang="en-US" dirty="0"/>
          </a:p>
        </p:txBody>
      </p:sp>
      <p:sp>
        <p:nvSpPr>
          <p:cNvPr id="4" name="Slide Number Placeholder 3"/>
          <p:cNvSpPr>
            <a:spLocks noGrp="1"/>
          </p:cNvSpPr>
          <p:nvPr>
            <p:ph type="sldNum" sz="quarter" idx="5"/>
          </p:nvPr>
        </p:nvSpPr>
        <p:spPr/>
        <p:txBody>
          <a:bodyPr/>
          <a:lstStyle/>
          <a:p>
            <a:fld id="{7FE0667D-705D-4BCF-9BD6-01C3BAA6E973}" type="slidenum">
              <a:rPr lang="en-US" smtClean="0"/>
              <a:t>15</a:t>
            </a:fld>
            <a:endParaRPr lang="en-US"/>
          </a:p>
        </p:txBody>
      </p:sp>
    </p:spTree>
    <p:extLst>
      <p:ext uri="{BB962C8B-B14F-4D97-AF65-F5344CB8AC3E}">
        <p14:creationId xmlns:p14="http://schemas.microsoft.com/office/powerpoint/2010/main" val="1218406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effectLst/>
              </a:rPr>
              <a:t>Small business money saving tips + little-known ideas</a:t>
            </a:r>
            <a:r>
              <a:rPr lang="en-US" dirty="0">
                <a:effectLst/>
              </a:rPr>
              <a:t>. </a:t>
            </a:r>
            <a:r>
              <a:rPr lang="en-US" dirty="0" err="1">
                <a:effectLst/>
              </a:rPr>
              <a:t>Incfile</a:t>
            </a:r>
            <a:r>
              <a:rPr lang="en-US" dirty="0">
                <a:effectLst/>
              </a:rPr>
              <a:t>. (2022, October 12). </a:t>
            </a:r>
            <a:r>
              <a:rPr lang="en-US" dirty="0">
                <a:hlinkClick r:id="rId3"/>
              </a:rPr>
              <a:t>https://www.incfile.com/blog/post/these-smart-ideas-can-help-your-small-business-save-money</a:t>
            </a:r>
            <a:endParaRPr lang="en-US" dirty="0"/>
          </a:p>
          <a:p>
            <a:endParaRPr lang="en-US" dirty="0"/>
          </a:p>
        </p:txBody>
      </p:sp>
      <p:sp>
        <p:nvSpPr>
          <p:cNvPr id="4" name="Slide Number Placeholder 3"/>
          <p:cNvSpPr>
            <a:spLocks noGrp="1"/>
          </p:cNvSpPr>
          <p:nvPr>
            <p:ph type="sldNum" sz="quarter" idx="5"/>
          </p:nvPr>
        </p:nvSpPr>
        <p:spPr/>
        <p:txBody>
          <a:bodyPr/>
          <a:lstStyle/>
          <a:p>
            <a:fld id="{7FE0667D-705D-4BCF-9BD6-01C3BAA6E973}" type="slidenum">
              <a:rPr lang="en-US" smtClean="0"/>
              <a:t>16</a:t>
            </a:fld>
            <a:endParaRPr lang="en-US"/>
          </a:p>
        </p:txBody>
      </p:sp>
    </p:spTree>
    <p:extLst>
      <p:ext uri="{BB962C8B-B14F-4D97-AF65-F5344CB8AC3E}">
        <p14:creationId xmlns:p14="http://schemas.microsoft.com/office/powerpoint/2010/main" val="23779522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effectLst/>
              </a:rPr>
              <a:t>Small business money saving tips + little-known ideas</a:t>
            </a:r>
            <a:r>
              <a:rPr lang="en-US" dirty="0">
                <a:effectLst/>
              </a:rPr>
              <a:t>. </a:t>
            </a:r>
            <a:r>
              <a:rPr lang="en-US" dirty="0" err="1">
                <a:effectLst/>
              </a:rPr>
              <a:t>Incfile</a:t>
            </a:r>
            <a:r>
              <a:rPr lang="en-US" dirty="0">
                <a:effectLst/>
              </a:rPr>
              <a:t>. (2022, October 12). </a:t>
            </a:r>
            <a:r>
              <a:rPr lang="en-US" dirty="0">
                <a:hlinkClick r:id="rId3"/>
              </a:rPr>
              <a:t>https://www.incfile.com/blog/post/these-smart-ideas-can-help-your-small-business-save-money</a:t>
            </a:r>
            <a:endParaRPr lang="en-US" dirty="0"/>
          </a:p>
          <a:p>
            <a:endParaRPr lang="en-US" dirty="0"/>
          </a:p>
        </p:txBody>
      </p:sp>
      <p:sp>
        <p:nvSpPr>
          <p:cNvPr id="4" name="Slide Number Placeholder 3"/>
          <p:cNvSpPr>
            <a:spLocks noGrp="1"/>
          </p:cNvSpPr>
          <p:nvPr>
            <p:ph type="sldNum" sz="quarter" idx="5"/>
          </p:nvPr>
        </p:nvSpPr>
        <p:spPr/>
        <p:txBody>
          <a:bodyPr/>
          <a:lstStyle/>
          <a:p>
            <a:fld id="{7FE0667D-705D-4BCF-9BD6-01C3BAA6E973}" type="slidenum">
              <a:rPr lang="en-US" smtClean="0"/>
              <a:t>17</a:t>
            </a:fld>
            <a:endParaRPr lang="en-US"/>
          </a:p>
        </p:txBody>
      </p:sp>
    </p:spTree>
    <p:extLst>
      <p:ext uri="{BB962C8B-B14F-4D97-AF65-F5344CB8AC3E}">
        <p14:creationId xmlns:p14="http://schemas.microsoft.com/office/powerpoint/2010/main" val="28577599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Georgia" panose="02040502050405020303" pitchFamily="18" charset="0"/>
              </a:rPr>
              <a:t>Abrams, R. (2021, December 10). </a:t>
            </a:r>
            <a:r>
              <a:rPr lang="en-US" sz="1200" i="1" dirty="0">
                <a:effectLst/>
                <a:latin typeface="Georgia" panose="02040502050405020303" pitchFamily="18" charset="0"/>
              </a:rPr>
              <a:t>Small business checklist: 15 ways to maximize your company’s cash before Dec. 31</a:t>
            </a:r>
            <a:r>
              <a:rPr lang="en-US" sz="1200" dirty="0">
                <a:effectLst/>
                <a:latin typeface="Georgia" panose="02040502050405020303" pitchFamily="18" charset="0"/>
              </a:rPr>
              <a:t>. USA Today. </a:t>
            </a:r>
            <a:r>
              <a:rPr lang="en-US" sz="1200" dirty="0">
                <a:effectLst/>
                <a:latin typeface="Georgia" panose="02040502050405020303" pitchFamily="18" charset="0"/>
                <a:hlinkClick r:id="rId3"/>
              </a:rPr>
              <a:t>https://www.usatoday.com/story/money/usaandmain/2021/12/10/small-business-15-things-you-should-do-before-year-end/8844316002/ </a:t>
            </a:r>
            <a:endParaRPr lang="en-US" sz="1200" dirty="0">
              <a:effectLst/>
              <a:latin typeface="Georgia" panose="02040502050405020303"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E0667D-705D-4BCF-9BD6-01C3BAA6E97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10334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effectLst/>
              </a:rPr>
              <a:t>5 things to do with your small business profits</a:t>
            </a:r>
            <a:r>
              <a:rPr lang="en-US" dirty="0">
                <a:effectLst/>
              </a:rPr>
              <a:t>. </a:t>
            </a:r>
            <a:r>
              <a:rPr lang="en-US" dirty="0" err="1">
                <a:effectLst/>
              </a:rPr>
              <a:t>Accion</a:t>
            </a:r>
            <a:r>
              <a:rPr lang="en-US" dirty="0">
                <a:effectLst/>
              </a:rPr>
              <a:t> Opportunity Fund. (2022, February 15). </a:t>
            </a:r>
            <a:r>
              <a:rPr lang="en-US" dirty="0">
                <a:hlinkClick r:id="rId3"/>
              </a:rPr>
              <a:t>https://aofund.org/resource/5-things-to-do-with-your-small-business-profits/</a:t>
            </a:r>
            <a:endParaRPr lang="en-US" dirty="0"/>
          </a:p>
          <a:p>
            <a:endParaRPr lang="en-US" dirty="0"/>
          </a:p>
        </p:txBody>
      </p:sp>
      <p:sp>
        <p:nvSpPr>
          <p:cNvPr id="4" name="Slide Number Placeholder 3"/>
          <p:cNvSpPr>
            <a:spLocks noGrp="1"/>
          </p:cNvSpPr>
          <p:nvPr>
            <p:ph type="sldNum" sz="quarter" idx="5"/>
          </p:nvPr>
        </p:nvSpPr>
        <p:spPr/>
        <p:txBody>
          <a:bodyPr/>
          <a:lstStyle/>
          <a:p>
            <a:fld id="{7FE0667D-705D-4BCF-9BD6-01C3BAA6E973}" type="slidenum">
              <a:rPr lang="en-US" smtClean="0"/>
              <a:t>19</a:t>
            </a:fld>
            <a:endParaRPr lang="en-US"/>
          </a:p>
        </p:txBody>
      </p:sp>
    </p:spTree>
    <p:extLst>
      <p:ext uri="{BB962C8B-B14F-4D97-AF65-F5344CB8AC3E}">
        <p14:creationId xmlns:p14="http://schemas.microsoft.com/office/powerpoint/2010/main" val="2177832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2</a:t>
            </a:fld>
            <a:endParaRPr lang="en-US"/>
          </a:p>
        </p:txBody>
      </p:sp>
    </p:spTree>
    <p:extLst>
      <p:ext uri="{BB962C8B-B14F-4D97-AF65-F5344CB8AC3E}">
        <p14:creationId xmlns:p14="http://schemas.microsoft.com/office/powerpoint/2010/main" val="23682849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20</a:t>
            </a:fld>
            <a:endParaRPr lang="en-US"/>
          </a:p>
        </p:txBody>
      </p:sp>
    </p:spTree>
    <p:extLst>
      <p:ext uri="{BB962C8B-B14F-4D97-AF65-F5344CB8AC3E}">
        <p14:creationId xmlns:p14="http://schemas.microsoft.com/office/powerpoint/2010/main" val="11782493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21</a:t>
            </a:fld>
            <a:endParaRPr lang="en-US"/>
          </a:p>
        </p:txBody>
      </p:sp>
    </p:spTree>
    <p:extLst>
      <p:ext uri="{BB962C8B-B14F-4D97-AF65-F5344CB8AC3E}">
        <p14:creationId xmlns:p14="http://schemas.microsoft.com/office/powerpoint/2010/main" val="31421454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22</a:t>
            </a:fld>
            <a:endParaRPr lang="en-US"/>
          </a:p>
        </p:txBody>
      </p:sp>
    </p:spTree>
    <p:extLst>
      <p:ext uri="{BB962C8B-B14F-4D97-AF65-F5344CB8AC3E}">
        <p14:creationId xmlns:p14="http://schemas.microsoft.com/office/powerpoint/2010/main" val="10704545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23</a:t>
            </a:fld>
            <a:endParaRPr lang="en-US"/>
          </a:p>
        </p:txBody>
      </p:sp>
    </p:spTree>
    <p:extLst>
      <p:ext uri="{BB962C8B-B14F-4D97-AF65-F5344CB8AC3E}">
        <p14:creationId xmlns:p14="http://schemas.microsoft.com/office/powerpoint/2010/main" val="14426690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24</a:t>
            </a:fld>
            <a:endParaRPr lang="en-US"/>
          </a:p>
        </p:txBody>
      </p:sp>
    </p:spTree>
    <p:extLst>
      <p:ext uri="{BB962C8B-B14F-4D97-AF65-F5344CB8AC3E}">
        <p14:creationId xmlns:p14="http://schemas.microsoft.com/office/powerpoint/2010/main" val="25975800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25</a:t>
            </a:fld>
            <a:endParaRPr lang="en-US"/>
          </a:p>
        </p:txBody>
      </p:sp>
    </p:spTree>
    <p:extLst>
      <p:ext uri="{BB962C8B-B14F-4D97-AF65-F5344CB8AC3E}">
        <p14:creationId xmlns:p14="http://schemas.microsoft.com/office/powerpoint/2010/main" val="18585279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26</a:t>
            </a:fld>
            <a:endParaRPr lang="en-US"/>
          </a:p>
        </p:txBody>
      </p:sp>
    </p:spTree>
    <p:extLst>
      <p:ext uri="{BB962C8B-B14F-4D97-AF65-F5344CB8AC3E}">
        <p14:creationId xmlns:p14="http://schemas.microsoft.com/office/powerpoint/2010/main" val="28823161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27</a:t>
            </a:fld>
            <a:endParaRPr lang="en-US"/>
          </a:p>
        </p:txBody>
      </p:sp>
    </p:spTree>
    <p:extLst>
      <p:ext uri="{BB962C8B-B14F-4D97-AF65-F5344CB8AC3E}">
        <p14:creationId xmlns:p14="http://schemas.microsoft.com/office/powerpoint/2010/main" val="18777748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28</a:t>
            </a:fld>
            <a:endParaRPr lang="en-US"/>
          </a:p>
        </p:txBody>
      </p:sp>
    </p:spTree>
    <p:extLst>
      <p:ext uri="{BB962C8B-B14F-4D97-AF65-F5344CB8AC3E}">
        <p14:creationId xmlns:p14="http://schemas.microsoft.com/office/powerpoint/2010/main" val="39432842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29</a:t>
            </a:fld>
            <a:endParaRPr lang="en-US"/>
          </a:p>
        </p:txBody>
      </p:sp>
    </p:spTree>
    <p:extLst>
      <p:ext uri="{BB962C8B-B14F-4D97-AF65-F5344CB8AC3E}">
        <p14:creationId xmlns:p14="http://schemas.microsoft.com/office/powerpoint/2010/main" val="10881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3</a:t>
            </a:fld>
            <a:endParaRPr lang="en-US"/>
          </a:p>
        </p:txBody>
      </p:sp>
    </p:spTree>
    <p:extLst>
      <p:ext uri="{BB962C8B-B14F-4D97-AF65-F5344CB8AC3E}">
        <p14:creationId xmlns:p14="http://schemas.microsoft.com/office/powerpoint/2010/main" val="15875779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30</a:t>
            </a:fld>
            <a:endParaRPr lang="en-US"/>
          </a:p>
        </p:txBody>
      </p:sp>
    </p:spTree>
    <p:extLst>
      <p:ext uri="{BB962C8B-B14F-4D97-AF65-F5344CB8AC3E}">
        <p14:creationId xmlns:p14="http://schemas.microsoft.com/office/powerpoint/2010/main" val="12703179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31</a:t>
            </a:fld>
            <a:endParaRPr lang="en-US"/>
          </a:p>
        </p:txBody>
      </p:sp>
    </p:spTree>
    <p:extLst>
      <p:ext uri="{BB962C8B-B14F-4D97-AF65-F5344CB8AC3E}">
        <p14:creationId xmlns:p14="http://schemas.microsoft.com/office/powerpoint/2010/main" val="30120819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32</a:t>
            </a:fld>
            <a:endParaRPr lang="en-US"/>
          </a:p>
        </p:txBody>
      </p:sp>
    </p:spTree>
    <p:extLst>
      <p:ext uri="{BB962C8B-B14F-4D97-AF65-F5344CB8AC3E}">
        <p14:creationId xmlns:p14="http://schemas.microsoft.com/office/powerpoint/2010/main" val="12368301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33</a:t>
            </a:fld>
            <a:endParaRPr lang="en-US"/>
          </a:p>
        </p:txBody>
      </p:sp>
    </p:spTree>
    <p:extLst>
      <p:ext uri="{BB962C8B-B14F-4D97-AF65-F5344CB8AC3E}">
        <p14:creationId xmlns:p14="http://schemas.microsoft.com/office/powerpoint/2010/main" val="40567896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3:notes"/>
          <p:cNvSpPr>
            <a:spLocks noGrp="1" noRot="1" noChangeAspect="1"/>
          </p:cNvSpPr>
          <p:nvPr>
            <p:ph type="sldImg" idx="2"/>
          </p:nvPr>
        </p:nvSpPr>
        <p:spPr>
          <a:xfrm>
            <a:off x="396875" y="692150"/>
            <a:ext cx="6157913"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212" name="Google Shape;212;p23:notes"/>
          <p:cNvSpPr txBox="1">
            <a:spLocks noGrp="1"/>
          </p:cNvSpPr>
          <p:nvPr>
            <p:ph type="body" idx="1"/>
          </p:nvPr>
        </p:nvSpPr>
        <p:spPr>
          <a:xfrm>
            <a:off x="926677" y="4387136"/>
            <a:ext cx="5096722" cy="4156234"/>
          </a:xfrm>
          <a:prstGeom prst="rect">
            <a:avLst/>
          </a:prstGeom>
          <a:noFill/>
          <a:ln>
            <a:noFill/>
          </a:ln>
        </p:spPr>
        <p:txBody>
          <a:bodyPr spcFirstLastPara="1" wrap="square" lIns="92475" tIns="92475" rIns="92475" bIns="92475" anchor="t" anchorCtr="0">
            <a:noAutofit/>
          </a:bodyPr>
          <a:lstStyle/>
          <a:p>
            <a:pPr marL="0" lvl="0" indent="0" algn="l" rtl="0">
              <a:lnSpc>
                <a:spcPct val="100000"/>
              </a:lnSpc>
              <a:spcBef>
                <a:spcPts val="0"/>
              </a:spcBef>
              <a:spcAft>
                <a:spcPts val="0"/>
              </a:spcAft>
              <a:buClr>
                <a:schemeClr val="dk1"/>
              </a:buClr>
              <a:buSzPts val="1100"/>
              <a:buNone/>
            </a:pPr>
            <a:endParaRPr sz="1200">
              <a:solidFill>
                <a:schemeClr val="dk1"/>
              </a:solidFill>
            </a:endParaRPr>
          </a:p>
        </p:txBody>
      </p:sp>
      <p:sp>
        <p:nvSpPr>
          <p:cNvPr id="213" name="Google Shape;213;p23:notes"/>
          <p:cNvSpPr txBox="1">
            <a:spLocks noGrp="1"/>
          </p:cNvSpPr>
          <p:nvPr>
            <p:ph type="sldNum" idx="12"/>
          </p:nvPr>
        </p:nvSpPr>
        <p:spPr>
          <a:xfrm>
            <a:off x="3938376" y="8774271"/>
            <a:ext cx="3011699" cy="461804"/>
          </a:xfrm>
          <a:prstGeom prst="rect">
            <a:avLst/>
          </a:prstGeom>
          <a:noFill/>
          <a:ln>
            <a:noFill/>
          </a:ln>
        </p:spPr>
        <p:txBody>
          <a:bodyPr spcFirstLastPara="1" wrap="square" lIns="92475" tIns="46225" rIns="92475" bIns="46225"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ea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34</a:t>
            </a:fld>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3:notes"/>
          <p:cNvSpPr>
            <a:spLocks noGrp="1" noRot="1" noChangeAspect="1"/>
          </p:cNvSpPr>
          <p:nvPr>
            <p:ph type="sldImg" idx="2"/>
          </p:nvPr>
        </p:nvSpPr>
        <p:spPr>
          <a:xfrm>
            <a:off x="396875" y="692150"/>
            <a:ext cx="6157913"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212" name="Google Shape;212;p23:notes"/>
          <p:cNvSpPr txBox="1">
            <a:spLocks noGrp="1"/>
          </p:cNvSpPr>
          <p:nvPr>
            <p:ph type="body" idx="1"/>
          </p:nvPr>
        </p:nvSpPr>
        <p:spPr>
          <a:xfrm>
            <a:off x="926677" y="4387136"/>
            <a:ext cx="5096722" cy="4156234"/>
          </a:xfrm>
          <a:prstGeom prst="rect">
            <a:avLst/>
          </a:prstGeom>
          <a:noFill/>
          <a:ln>
            <a:noFill/>
          </a:ln>
        </p:spPr>
        <p:txBody>
          <a:bodyPr spcFirstLastPara="1" wrap="square" lIns="92475" tIns="92475" rIns="92475" bIns="92475" anchor="t" anchorCtr="0">
            <a:noAutofit/>
          </a:bodyPr>
          <a:lstStyle/>
          <a:p>
            <a:pPr marL="0" lvl="0" indent="0" algn="l" rtl="0">
              <a:lnSpc>
                <a:spcPct val="100000"/>
              </a:lnSpc>
              <a:spcBef>
                <a:spcPts val="0"/>
              </a:spcBef>
              <a:spcAft>
                <a:spcPts val="0"/>
              </a:spcAft>
              <a:buClr>
                <a:schemeClr val="dk1"/>
              </a:buClr>
              <a:buSzPts val="1100"/>
              <a:buNone/>
            </a:pPr>
            <a:endParaRPr sz="1200">
              <a:solidFill>
                <a:schemeClr val="dk1"/>
              </a:solidFill>
            </a:endParaRPr>
          </a:p>
        </p:txBody>
      </p:sp>
      <p:sp>
        <p:nvSpPr>
          <p:cNvPr id="213" name="Google Shape;213;p23:notes"/>
          <p:cNvSpPr txBox="1">
            <a:spLocks noGrp="1"/>
          </p:cNvSpPr>
          <p:nvPr>
            <p:ph type="sldNum" idx="12"/>
          </p:nvPr>
        </p:nvSpPr>
        <p:spPr>
          <a:xfrm>
            <a:off x="3938376" y="8774271"/>
            <a:ext cx="3011699" cy="461804"/>
          </a:xfrm>
          <a:prstGeom prst="rect">
            <a:avLst/>
          </a:prstGeom>
          <a:noFill/>
          <a:ln>
            <a:noFill/>
          </a:ln>
        </p:spPr>
        <p:txBody>
          <a:bodyPr spcFirstLastPara="1" wrap="square" lIns="92475" tIns="46225" rIns="92475" bIns="46225"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ea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35</a:t>
            </a:fld>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20165590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36</a:t>
            </a:fld>
            <a:endParaRPr lang="en-US"/>
          </a:p>
        </p:txBody>
      </p:sp>
    </p:spTree>
    <p:extLst>
      <p:ext uri="{BB962C8B-B14F-4D97-AF65-F5344CB8AC3E}">
        <p14:creationId xmlns:p14="http://schemas.microsoft.com/office/powerpoint/2010/main" val="11891527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37</a:t>
            </a:fld>
            <a:endParaRPr lang="en-US"/>
          </a:p>
        </p:txBody>
      </p:sp>
    </p:spTree>
    <p:extLst>
      <p:ext uri="{BB962C8B-B14F-4D97-AF65-F5344CB8AC3E}">
        <p14:creationId xmlns:p14="http://schemas.microsoft.com/office/powerpoint/2010/main" val="14879073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1:notes"/>
          <p:cNvSpPr txBox="1">
            <a:spLocks noGrp="1"/>
          </p:cNvSpPr>
          <p:nvPr>
            <p:ph type="body" idx="1"/>
          </p:nvPr>
        </p:nvSpPr>
        <p:spPr>
          <a:xfrm>
            <a:off x="926677" y="4387136"/>
            <a:ext cx="5096722" cy="4156234"/>
          </a:xfrm>
          <a:prstGeom prst="rect">
            <a:avLst/>
          </a:prstGeom>
          <a:noFill/>
          <a:ln>
            <a:noFill/>
          </a:ln>
        </p:spPr>
        <p:txBody>
          <a:bodyPr spcFirstLastPara="1" wrap="square" lIns="92475" tIns="92475" rIns="92475" bIns="92475" anchor="t" anchorCtr="0">
            <a:noAutofit/>
          </a:bodyPr>
          <a:lstStyle/>
          <a:p>
            <a:pPr marL="0" lvl="0" indent="0" algn="l" rtl="0">
              <a:lnSpc>
                <a:spcPct val="100000"/>
              </a:lnSpc>
              <a:spcBef>
                <a:spcPts val="0"/>
              </a:spcBef>
              <a:spcAft>
                <a:spcPts val="0"/>
              </a:spcAft>
              <a:buClr>
                <a:schemeClr val="dk1"/>
              </a:buClr>
              <a:buSzPts val="1100"/>
              <a:buNone/>
            </a:pPr>
            <a:endParaRPr sz="1200">
              <a:solidFill>
                <a:schemeClr val="dk1"/>
              </a:solidFill>
            </a:endParaRPr>
          </a:p>
        </p:txBody>
      </p:sp>
      <p:sp>
        <p:nvSpPr>
          <p:cNvPr id="57" name="Google Shape;57;p1:notes"/>
          <p:cNvSpPr>
            <a:spLocks noGrp="1" noRot="1" noChangeAspect="1"/>
          </p:cNvSpPr>
          <p:nvPr>
            <p:ph type="sldImg" idx="2"/>
          </p:nvPr>
        </p:nvSpPr>
        <p:spPr>
          <a:xfrm>
            <a:off x="396875" y="692150"/>
            <a:ext cx="6157913"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extLst>
      <p:ext uri="{BB962C8B-B14F-4D97-AF65-F5344CB8AC3E}">
        <p14:creationId xmlns:p14="http://schemas.microsoft.com/office/powerpoint/2010/main" val="11633252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39</a:t>
            </a:fld>
            <a:endParaRPr lang="en-US"/>
          </a:p>
        </p:txBody>
      </p:sp>
    </p:spTree>
    <p:extLst>
      <p:ext uri="{BB962C8B-B14F-4D97-AF65-F5344CB8AC3E}">
        <p14:creationId xmlns:p14="http://schemas.microsoft.com/office/powerpoint/2010/main" val="476837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4</a:t>
            </a:fld>
            <a:endParaRPr lang="en-US"/>
          </a:p>
        </p:txBody>
      </p:sp>
    </p:spTree>
    <p:extLst>
      <p:ext uri="{BB962C8B-B14F-4D97-AF65-F5344CB8AC3E}">
        <p14:creationId xmlns:p14="http://schemas.microsoft.com/office/powerpoint/2010/main" val="384289414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40</a:t>
            </a:fld>
            <a:endParaRPr lang="en-US"/>
          </a:p>
        </p:txBody>
      </p:sp>
    </p:spTree>
    <p:extLst>
      <p:ext uri="{BB962C8B-B14F-4D97-AF65-F5344CB8AC3E}">
        <p14:creationId xmlns:p14="http://schemas.microsoft.com/office/powerpoint/2010/main" val="10568444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41</a:t>
            </a:fld>
            <a:endParaRPr lang="en-US"/>
          </a:p>
        </p:txBody>
      </p:sp>
    </p:spTree>
    <p:extLst>
      <p:ext uri="{BB962C8B-B14F-4D97-AF65-F5344CB8AC3E}">
        <p14:creationId xmlns:p14="http://schemas.microsoft.com/office/powerpoint/2010/main" val="241968048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42</a:t>
            </a:fld>
            <a:endParaRPr lang="en-US"/>
          </a:p>
        </p:txBody>
      </p:sp>
    </p:spTree>
    <p:extLst>
      <p:ext uri="{BB962C8B-B14F-4D97-AF65-F5344CB8AC3E}">
        <p14:creationId xmlns:p14="http://schemas.microsoft.com/office/powerpoint/2010/main" val="278620161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43</a:t>
            </a:fld>
            <a:endParaRPr lang="en-US"/>
          </a:p>
        </p:txBody>
      </p:sp>
    </p:spTree>
    <p:extLst>
      <p:ext uri="{BB962C8B-B14F-4D97-AF65-F5344CB8AC3E}">
        <p14:creationId xmlns:p14="http://schemas.microsoft.com/office/powerpoint/2010/main" val="200354546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44</a:t>
            </a:fld>
            <a:endParaRPr lang="en-US"/>
          </a:p>
        </p:txBody>
      </p:sp>
    </p:spTree>
    <p:extLst>
      <p:ext uri="{BB962C8B-B14F-4D97-AF65-F5344CB8AC3E}">
        <p14:creationId xmlns:p14="http://schemas.microsoft.com/office/powerpoint/2010/main" val="1514422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45</a:t>
            </a:fld>
            <a:endParaRPr lang="en-US"/>
          </a:p>
        </p:txBody>
      </p:sp>
    </p:spTree>
    <p:extLst>
      <p:ext uri="{BB962C8B-B14F-4D97-AF65-F5344CB8AC3E}">
        <p14:creationId xmlns:p14="http://schemas.microsoft.com/office/powerpoint/2010/main" val="19285536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46</a:t>
            </a:fld>
            <a:endParaRPr lang="en-US"/>
          </a:p>
        </p:txBody>
      </p:sp>
    </p:spTree>
    <p:extLst>
      <p:ext uri="{BB962C8B-B14F-4D97-AF65-F5344CB8AC3E}">
        <p14:creationId xmlns:p14="http://schemas.microsoft.com/office/powerpoint/2010/main" val="98947982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47</a:t>
            </a:fld>
            <a:endParaRPr lang="en-US"/>
          </a:p>
        </p:txBody>
      </p:sp>
    </p:spTree>
    <p:extLst>
      <p:ext uri="{BB962C8B-B14F-4D97-AF65-F5344CB8AC3E}">
        <p14:creationId xmlns:p14="http://schemas.microsoft.com/office/powerpoint/2010/main" val="23447155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48</a:t>
            </a:fld>
            <a:endParaRPr lang="en-US"/>
          </a:p>
        </p:txBody>
      </p:sp>
    </p:spTree>
    <p:extLst>
      <p:ext uri="{BB962C8B-B14F-4D97-AF65-F5344CB8AC3E}">
        <p14:creationId xmlns:p14="http://schemas.microsoft.com/office/powerpoint/2010/main" val="138344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5</a:t>
            </a:fld>
            <a:endParaRPr lang="en-US"/>
          </a:p>
        </p:txBody>
      </p:sp>
    </p:spTree>
    <p:extLst>
      <p:ext uri="{BB962C8B-B14F-4D97-AF65-F5344CB8AC3E}">
        <p14:creationId xmlns:p14="http://schemas.microsoft.com/office/powerpoint/2010/main" val="2493556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6</a:t>
            </a:fld>
            <a:endParaRPr lang="en-US"/>
          </a:p>
        </p:txBody>
      </p:sp>
    </p:spTree>
    <p:extLst>
      <p:ext uri="{BB962C8B-B14F-4D97-AF65-F5344CB8AC3E}">
        <p14:creationId xmlns:p14="http://schemas.microsoft.com/office/powerpoint/2010/main" val="2932608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7</a:t>
            </a:fld>
            <a:endParaRPr lang="en-US"/>
          </a:p>
        </p:txBody>
      </p:sp>
    </p:spTree>
    <p:extLst>
      <p:ext uri="{BB962C8B-B14F-4D97-AF65-F5344CB8AC3E}">
        <p14:creationId xmlns:p14="http://schemas.microsoft.com/office/powerpoint/2010/main" val="3855421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8</a:t>
            </a:fld>
            <a:endParaRPr lang="en-US"/>
          </a:p>
        </p:txBody>
      </p:sp>
    </p:spTree>
    <p:extLst>
      <p:ext uri="{BB962C8B-B14F-4D97-AF65-F5344CB8AC3E}">
        <p14:creationId xmlns:p14="http://schemas.microsoft.com/office/powerpoint/2010/main" val="1626243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E0667D-705D-4BCF-9BD6-01C3BAA6E973}" type="slidenum">
              <a:rPr lang="en-US" smtClean="0"/>
              <a:t>9</a:t>
            </a:fld>
            <a:endParaRPr lang="en-US"/>
          </a:p>
        </p:txBody>
      </p:sp>
    </p:spTree>
    <p:extLst>
      <p:ext uri="{BB962C8B-B14F-4D97-AF65-F5344CB8AC3E}">
        <p14:creationId xmlns:p14="http://schemas.microsoft.com/office/powerpoint/2010/main" val="92416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8/24/2024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D57F1E4F-1CFF-5643-939E-02111984F565}"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3434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8/24/2024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0000-1234-1234-1234-123412341234}" type="slidenum">
              <a:rPr lang="en-US" smtClean="0"/>
              <a:pPr/>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9062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8/24/2024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0000-1234-1234-1234-123412341234}" type="slidenum">
              <a:rPr lang="en-US" smtClean="0"/>
              <a:pPr/>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2262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8/24/2024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0000-1234-1234-1234-123412341234}" type="slidenum">
              <a:rPr lang="en-US" smtClean="0"/>
              <a:pPr/>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5797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8/24/2024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0000-1234-1234-1234-123412341234}" type="slidenum">
              <a:rPr lang="en-US" smtClean="0"/>
              <a:pPr/>
              <a:t>‹#›</a:t>
            </a:fld>
            <a:endParaRPr lang="en-US">
              <a:solidFill>
                <a:srgbClr val="000000"/>
              </a:solidFill>
              <a:latin typeface="Arial"/>
              <a:ea typeface="Arial"/>
              <a:cs typeface="Arial"/>
              <a:sym typeface="Arial"/>
            </a:endParaRP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4231751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8/24/2024</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0000-1234-1234-1234-123412341234}" type="slidenum">
              <a:rPr lang="en-US" smtClean="0"/>
              <a:pPr/>
              <a:t>‹#›</a:t>
            </a:fld>
            <a:endParaRPr lang="en-US">
              <a:solidFill>
                <a:srgbClr val="000000"/>
              </a:solidFill>
              <a:latin typeface="Arial"/>
              <a:ea typeface="Arial"/>
              <a:cs typeface="Arial"/>
              <a:sym typeface="Arial"/>
            </a:endParaRP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7725273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8/24/2024</a:t>
            </a:fld>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00000-1234-1234-1234-123412341234}" type="slidenum">
              <a:rPr lang="en-US" smtClean="0"/>
              <a:pPr/>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57906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8/24/2024</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00000-1234-1234-1234-123412341234}" type="slidenum">
              <a:rPr lang="en-US" smtClean="0"/>
              <a:pPr/>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36480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8/24/2024</a:t>
            </a:fld>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00000-1234-1234-1234-123412341234}" type="slidenum">
              <a:rPr lang="en-US" smtClean="0"/>
              <a:pPr/>
              <a:t>‹#›</a:t>
            </a:fld>
            <a:endParaRPr lang="en-US"/>
          </a:p>
        </p:txBody>
      </p:sp>
    </p:spTree>
    <p:extLst>
      <p:ext uri="{BB962C8B-B14F-4D97-AF65-F5344CB8AC3E}">
        <p14:creationId xmlns:p14="http://schemas.microsoft.com/office/powerpoint/2010/main" val="287458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8/24/2024</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0000-1234-1234-1234-123412341234}" type="slidenum">
              <a:rPr lang="en-US" smtClean="0"/>
              <a:pPr/>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8648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509A250-FF31-4206-8172-F9D3106AACB1}" type="datetimeFigureOut">
              <a:rPr lang="en-US" smtClean="0"/>
              <a:t>8/24/2024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00000000-1234-1234-1234-123412341234}" type="slidenum">
              <a:rPr lang="en-US" smtClean="0"/>
              <a:pPr/>
              <a:t>‹#›</a:t>
            </a:fld>
            <a:endParaRPr lang="en-US">
              <a:solidFill>
                <a:srgbClr val="000000"/>
              </a:solidFill>
              <a:latin typeface="Arial"/>
              <a:ea typeface="Arial"/>
              <a:cs typeface="Arial"/>
              <a:sym typeface="Arial"/>
            </a:endParaRP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4839573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AAD347D-5ACD-4C99-B74B-A9C85AD731AF}" type="datetimeFigureOut">
              <a:rPr lang="en-US" smtClean="0"/>
              <a:t>8/24/2024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0000000-1234-1234-1234-123412341234}" type="slidenum">
              <a:rPr lang="en-US" smtClean="0"/>
              <a:pPr/>
              <a:t>‹#›</a:t>
            </a:fld>
            <a:endParaRPr lang="en-US">
              <a:solidFill>
                <a:srgbClr val="000000"/>
              </a:solidFill>
              <a:latin typeface="Arial"/>
              <a:ea typeface="Arial"/>
              <a:cs typeface="Arial"/>
              <a:sym typeface="Arial"/>
            </a:endParaRP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6837999"/>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7.xml.rels><?xml version="1.0" encoding="UTF-8" standalone="yes"?>
<Relationships xmlns="http://schemas.openxmlformats.org/package/2006/relationships"><Relationship Id="rId13" Type="http://schemas.openxmlformats.org/officeDocument/2006/relationships/hyperlink" Target="https://www.libreoffice.org/" TargetMode="External"/><Relationship Id="rId18" Type="http://schemas.openxmlformats.org/officeDocument/2006/relationships/hyperlink" Target="https://zipbooks.com/" TargetMode="External"/><Relationship Id="rId26" Type="http://schemas.openxmlformats.org/officeDocument/2006/relationships/hyperlink" Target="https://mailchimp.com/features/website-builder" TargetMode="External"/><Relationship Id="rId21" Type="http://schemas.openxmlformats.org/officeDocument/2006/relationships/hyperlink" Target="https://www.zoho.com/crm/free-crm.html" TargetMode="External"/><Relationship Id="rId34" Type="http://schemas.openxmlformats.org/officeDocument/2006/relationships/hyperlink" Target="https://www.paypal.com/us/business/pos" TargetMode="External"/><Relationship Id="rId7" Type="http://schemas.openxmlformats.org/officeDocument/2006/relationships/hyperlink" Target="https://pixlr.com/" TargetMode="External"/><Relationship Id="rId12" Type="http://schemas.openxmlformats.org/officeDocument/2006/relationships/hyperlink" Target="https://www.google.com/docs/about" TargetMode="External"/><Relationship Id="rId17" Type="http://schemas.openxmlformats.org/officeDocument/2006/relationships/hyperlink" Target="https://www.waveapps.com/" TargetMode="External"/><Relationship Id="rId25" Type="http://schemas.openxmlformats.org/officeDocument/2006/relationships/hyperlink" Target="https://www.weebly.com/" TargetMode="External"/><Relationship Id="rId33" Type="http://schemas.openxmlformats.org/officeDocument/2006/relationships/hyperlink" Target="https://squareup.com/us/en/point-of-sale" TargetMode="External"/><Relationship Id="rId2" Type="http://schemas.openxmlformats.org/officeDocument/2006/relationships/notesSlide" Target="../notesSlides/notesSlide17.xml"/><Relationship Id="rId16" Type="http://schemas.openxmlformats.org/officeDocument/2006/relationships/hyperlink" Target="https://www.openoffice.org/" TargetMode="External"/><Relationship Id="rId20" Type="http://schemas.openxmlformats.org/officeDocument/2006/relationships/hyperlink" Target="https://www.freshworks.com/crm/sales" TargetMode="External"/><Relationship Id="rId29" Type="http://schemas.openxmlformats.org/officeDocument/2006/relationships/hyperlink" Target="https://www.mailerlite.com/" TargetMode="External"/><Relationship Id="rId1" Type="http://schemas.openxmlformats.org/officeDocument/2006/relationships/slideLayout" Target="../slideLayouts/slideLayout2.xml"/><Relationship Id="rId6" Type="http://schemas.openxmlformats.org/officeDocument/2006/relationships/hyperlink" Target="https://www.visme.co/" TargetMode="External"/><Relationship Id="rId11" Type="http://schemas.openxmlformats.org/officeDocument/2006/relationships/hyperlink" Target="https://fxhome.com/product/hitfilm-express" TargetMode="External"/><Relationship Id="rId24" Type="http://schemas.openxmlformats.org/officeDocument/2006/relationships/hyperlink" Target="https://wixstats.com/?a=22153&amp;c=2197&amp;s1=" TargetMode="External"/><Relationship Id="rId32" Type="http://schemas.openxmlformats.org/officeDocument/2006/relationships/hyperlink" Target="https://www.sender.net/" TargetMode="External"/><Relationship Id="rId37" Type="http://schemas.openxmlformats.org/officeDocument/2006/relationships/hyperlink" Target="https://www.nextar.com/" TargetMode="External"/><Relationship Id="rId5" Type="http://schemas.openxmlformats.org/officeDocument/2006/relationships/hyperlink" Target="https://www.gimp.org/" TargetMode="External"/><Relationship Id="rId15" Type="http://schemas.openxmlformats.org/officeDocument/2006/relationships/hyperlink" Target="https://www.microsoft.com/en-us/microsoft-365/free-office-online-for-the-web" TargetMode="External"/><Relationship Id="rId23" Type="http://schemas.openxmlformats.org/officeDocument/2006/relationships/hyperlink" Target="https://www.agilecrm.com/" TargetMode="External"/><Relationship Id="rId28" Type="http://schemas.openxmlformats.org/officeDocument/2006/relationships/hyperlink" Target="https://www.sendinblue.com/" TargetMode="External"/><Relationship Id="rId36" Type="http://schemas.openxmlformats.org/officeDocument/2006/relationships/hyperlink" Target="https://loyverse.com/" TargetMode="External"/><Relationship Id="rId10" Type="http://schemas.openxmlformats.org/officeDocument/2006/relationships/hyperlink" Target="https://shotcut.org/" TargetMode="External"/><Relationship Id="rId19" Type="http://schemas.openxmlformats.org/officeDocument/2006/relationships/hyperlink" Target="https://www.zoho.com/us/books" TargetMode="External"/><Relationship Id="rId31" Type="http://schemas.openxmlformats.org/officeDocument/2006/relationships/hyperlink" Target="https://www.benchmarkemail.com/" TargetMode="External"/><Relationship Id="rId4" Type="http://schemas.openxmlformats.org/officeDocument/2006/relationships/hyperlink" Target="https://www.adobe.com/express" TargetMode="External"/><Relationship Id="rId9" Type="http://schemas.openxmlformats.org/officeDocument/2006/relationships/hyperlink" Target="https://www.kinemaster.com/" TargetMode="External"/><Relationship Id="rId14" Type="http://schemas.openxmlformats.org/officeDocument/2006/relationships/hyperlink" Target="https://www.wps.com/" TargetMode="External"/><Relationship Id="rId22" Type="http://schemas.openxmlformats.org/officeDocument/2006/relationships/hyperlink" Target="https://www.hubspot.com/products/crm?__hstc=175363453.13b20bbbf11a6aaec3d48c558a88599e.1692742994819.1692742994819.1692742994819.1&amp;__hssc=175363453.1.1692742994819&amp;__hsfp=671759818" TargetMode="External"/><Relationship Id="rId27" Type="http://schemas.openxmlformats.org/officeDocument/2006/relationships/hyperlink" Target="https://www.godaddy.com/websites/website-builder" TargetMode="External"/><Relationship Id="rId30" Type="http://schemas.openxmlformats.org/officeDocument/2006/relationships/hyperlink" Target="https://mailchimp.com/" TargetMode="External"/><Relationship Id="rId35" Type="http://schemas.openxmlformats.org/officeDocument/2006/relationships/hyperlink" Target="https://ehopper.com/" TargetMode="External"/><Relationship Id="rId8" Type="http://schemas.openxmlformats.org/officeDocument/2006/relationships/hyperlink" Target="https://lwks.com/" TargetMode="External"/><Relationship Id="rId3" Type="http://schemas.openxmlformats.org/officeDocument/2006/relationships/hyperlink" Target="https://www.canva.com/" TargetMode="Externa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aofund.org/resource/5-things-to-do-with-your-small-business-profits/"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hyperlink" Target="https://www.quickbridge.com/blog/tips-for-small-business-money-management/" TargetMode="External"/><Relationship Id="rId5" Type="http://schemas.openxmlformats.org/officeDocument/2006/relationships/hyperlink" Target="https://www.patriotsoftware.com/blog/accounting/small-business-money-management-tips/" TargetMode="External"/><Relationship Id="rId4" Type="http://schemas.openxmlformats.org/officeDocument/2006/relationships/hyperlink" Target="https://www.usatoday.com/story/money/usaandmain/2021/12/10/small-business-15-things-you-should-do-before-year-end/8844316002/"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forbes.com/sites/forbesbusinesscouncil/2023/05/12/17-unconventional-money-saving-tips-for-small-business-owners/?sh=50396227296f"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hyperlink" Target="https://www.incfile.com/blog/post/these-smart-ideas-can-help-your-small-business-save-money" TargetMode="External"/><Relationship Id="rId5" Type="http://schemas.openxmlformats.org/officeDocument/2006/relationships/hyperlink" Target="https://www.irs.gov/" TargetMode="External"/><Relationship Id="rId4" Type="http://schemas.openxmlformats.org/officeDocument/2006/relationships/hyperlink" Target="https://www.businessnewsdaily.com/5954-smb-finance-management-tips.html"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0.xml.rels><?xml version="1.0" encoding="UTF-8" standalone="yes"?>
<Relationships xmlns="http://schemas.openxmlformats.org/package/2006/relationships"><Relationship Id="rId3" Type="http://schemas.openxmlformats.org/officeDocument/2006/relationships/hyperlink" Target="https://www.irsvideos.gov/Business/SBTW"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29.xml"/><Relationship Id="rId7" Type="http://schemas.microsoft.com/office/2007/relationships/diagramDrawing" Target="../diagrams/drawing29.xm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diagramColors" Target="../diagrams/colors29.xml"/><Relationship Id="rId5" Type="http://schemas.openxmlformats.org/officeDocument/2006/relationships/diagramQuickStyle" Target="../diagrams/quickStyle29.xml"/><Relationship Id="rId4" Type="http://schemas.openxmlformats.org/officeDocument/2006/relationships/diagramLayout" Target="../diagrams/layout29.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30.xml"/><Relationship Id="rId7" Type="http://schemas.microsoft.com/office/2007/relationships/diagramDrawing" Target="../diagrams/drawing30.xm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diagramColors" Target="../diagrams/colors30.xml"/><Relationship Id="rId5" Type="http://schemas.openxmlformats.org/officeDocument/2006/relationships/diagramQuickStyle" Target="../diagrams/quickStyle30.xml"/><Relationship Id="rId4" Type="http://schemas.openxmlformats.org/officeDocument/2006/relationships/diagramLayout" Target="../diagrams/layout30.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31.xml"/><Relationship Id="rId7" Type="http://schemas.microsoft.com/office/2007/relationships/diagramDrawing" Target="../diagrams/drawing31.xml"/><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diagramColors" Target="../diagrams/colors31.xml"/><Relationship Id="rId5" Type="http://schemas.openxmlformats.org/officeDocument/2006/relationships/diagramQuickStyle" Target="../diagrams/quickStyle31.xml"/><Relationship Id="rId4" Type="http://schemas.openxmlformats.org/officeDocument/2006/relationships/diagramLayout" Target="../diagrams/layout31.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32.xml"/><Relationship Id="rId7" Type="http://schemas.microsoft.com/office/2007/relationships/diagramDrawing" Target="../diagrams/drawing32.xml"/><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diagramColors" Target="../diagrams/colors32.xml"/><Relationship Id="rId5" Type="http://schemas.openxmlformats.org/officeDocument/2006/relationships/diagramQuickStyle" Target="../diagrams/quickStyle32.xml"/><Relationship Id="rId4" Type="http://schemas.openxmlformats.org/officeDocument/2006/relationships/diagramLayout" Target="../diagrams/layout32.xml"/></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33.xml"/><Relationship Id="rId7" Type="http://schemas.microsoft.com/office/2007/relationships/diagramDrawing" Target="../diagrams/drawing33.xml"/><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diagramColors" Target="../diagrams/colors33.xml"/><Relationship Id="rId5" Type="http://schemas.openxmlformats.org/officeDocument/2006/relationships/diagramQuickStyle" Target="../diagrams/quickStyle33.xml"/><Relationship Id="rId4" Type="http://schemas.openxmlformats.org/officeDocument/2006/relationships/diagramLayout" Target="../diagrams/layout3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60" name="Google Shape;60;p1"/>
          <p:cNvSpPr txBox="1">
            <a:spLocks noGrp="1"/>
          </p:cNvSpPr>
          <p:nvPr>
            <p:ph type="ctrTitle"/>
          </p:nvPr>
        </p:nvSpPr>
        <p:spPr>
          <a:xfrm>
            <a:off x="678120" y="606059"/>
            <a:ext cx="10363200" cy="3457941"/>
          </a:xfrm>
          <a:prstGeom prst="rect">
            <a:avLst/>
          </a:prstGeom>
          <a:noFill/>
          <a:ln>
            <a:noFill/>
          </a:ln>
        </p:spPr>
        <p:txBody>
          <a:bodyPr spcFirstLastPara="1" wrap="square" lIns="121900" tIns="121900" rIns="121900" bIns="121900" anchor="ctr" anchorCtr="0">
            <a:noAutofit/>
          </a:bodyPr>
          <a:lstStyle/>
          <a:p>
            <a:r>
              <a:rPr lang="en-US" sz="5400" dirty="0">
                <a:latin typeface="Georgia" panose="02040502050405020303" pitchFamily="18" charset="0"/>
              </a:rPr>
              <a:t>Money Matters and </a:t>
            </a:r>
            <a:br>
              <a:rPr lang="en-US" sz="5400" dirty="0">
                <a:latin typeface="Georgia" panose="02040502050405020303" pitchFamily="18" charset="0"/>
              </a:rPr>
            </a:br>
            <a:r>
              <a:rPr lang="en-US" sz="5400" dirty="0">
                <a:latin typeface="Georgia" panose="02040502050405020303" pitchFamily="18" charset="0"/>
              </a:rPr>
              <a:t>Small Business Taxes</a:t>
            </a:r>
            <a:endParaRPr sz="3200" dirty="0">
              <a:latin typeface="Georgia" panose="02040502050405020303" pitchFamily="18" charset="0"/>
              <a:cs typeface="Helvetica" panose="020B0604020202020204" pitchFamily="34" charset="0"/>
            </a:endParaRPr>
          </a:p>
        </p:txBody>
      </p:sp>
      <p:sp>
        <p:nvSpPr>
          <p:cNvPr id="2" name="TextBox 1">
            <a:extLst>
              <a:ext uri="{FF2B5EF4-FFF2-40B4-BE49-F238E27FC236}">
                <a16:creationId xmlns:a16="http://schemas.microsoft.com/office/drawing/2014/main" id="{7D9D999E-4B2D-458E-A513-D2E3EBB5BA16}"/>
              </a:ext>
            </a:extLst>
          </p:cNvPr>
          <p:cNvSpPr txBox="1"/>
          <p:nvPr/>
        </p:nvSpPr>
        <p:spPr>
          <a:xfrm>
            <a:off x="860058" y="4262475"/>
            <a:ext cx="10181263" cy="502766"/>
          </a:xfrm>
          <a:prstGeom prst="rect">
            <a:avLst/>
          </a:prstGeom>
          <a:noFill/>
        </p:spPr>
        <p:txBody>
          <a:bodyPr wrap="square" rtlCol="0">
            <a:spAutoFit/>
          </a:bodyPr>
          <a:lstStyle/>
          <a:p>
            <a:pPr algn="r" defTabSz="1219170">
              <a:buClr>
                <a:srgbClr val="000000"/>
              </a:buClr>
            </a:pPr>
            <a:r>
              <a:rPr lang="en-US" sz="2667" kern="0" dirty="0">
                <a:solidFill>
                  <a:srgbClr val="FFFFFF"/>
                </a:solidFill>
                <a:latin typeface="Georgia" panose="02040502050405020303" pitchFamily="18" charset="0"/>
                <a:cs typeface="Arial"/>
                <a:sym typeface="Arial"/>
              </a:rPr>
              <a:t>Presented by Amber Whisenhunt</a:t>
            </a:r>
          </a:p>
        </p:txBody>
      </p:sp>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FFF3D-2301-E03B-305E-3E1365079E3A}"/>
              </a:ext>
            </a:extLst>
          </p:cNvPr>
          <p:cNvSpPr>
            <a:spLocks noGrp="1"/>
          </p:cNvSpPr>
          <p:nvPr>
            <p:ph type="title"/>
          </p:nvPr>
        </p:nvSpPr>
        <p:spPr/>
        <p:txBody>
          <a:bodyPr/>
          <a:lstStyle/>
          <a:p>
            <a:r>
              <a:rPr lang="en-US" dirty="0">
                <a:latin typeface="Georgia" panose="02040502050405020303" pitchFamily="18" charset="0"/>
              </a:rPr>
              <a:t>Oklahoma Account ID</a:t>
            </a:r>
          </a:p>
        </p:txBody>
      </p:sp>
      <p:graphicFrame>
        <p:nvGraphicFramePr>
          <p:cNvPr id="5" name="Text Placeholder 2">
            <a:extLst>
              <a:ext uri="{FF2B5EF4-FFF2-40B4-BE49-F238E27FC236}">
                <a16:creationId xmlns:a16="http://schemas.microsoft.com/office/drawing/2014/main" id="{B2E18EC8-D620-E10A-EC52-285F3C5B3055}"/>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9195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D208D-3124-F120-5B0F-9C32547771DE}"/>
              </a:ext>
            </a:extLst>
          </p:cNvPr>
          <p:cNvSpPr>
            <a:spLocks noGrp="1"/>
          </p:cNvSpPr>
          <p:nvPr>
            <p:ph type="title"/>
          </p:nvPr>
        </p:nvSpPr>
        <p:spPr/>
        <p:txBody>
          <a:bodyPr/>
          <a:lstStyle/>
          <a:p>
            <a:r>
              <a:rPr lang="en-US" dirty="0">
                <a:latin typeface="Georgia" panose="02040502050405020303" pitchFamily="18" charset="0"/>
              </a:rPr>
              <a:t>Opening a Business Bank Account</a:t>
            </a:r>
          </a:p>
        </p:txBody>
      </p:sp>
      <p:graphicFrame>
        <p:nvGraphicFramePr>
          <p:cNvPr id="7" name="Text Placeholder 2">
            <a:extLst>
              <a:ext uri="{FF2B5EF4-FFF2-40B4-BE49-F238E27FC236}">
                <a16:creationId xmlns:a16="http://schemas.microsoft.com/office/drawing/2014/main" id="{9854506D-50B3-6C6A-9ECF-5D4500F26375}"/>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83878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67AA0-320F-2735-8472-F6941C92013C}"/>
              </a:ext>
            </a:extLst>
          </p:cNvPr>
          <p:cNvSpPr>
            <a:spLocks noGrp="1"/>
          </p:cNvSpPr>
          <p:nvPr>
            <p:ph type="title"/>
          </p:nvPr>
        </p:nvSpPr>
        <p:spPr/>
        <p:txBody>
          <a:bodyPr/>
          <a:lstStyle/>
          <a:p>
            <a:r>
              <a:rPr lang="en-US" dirty="0">
                <a:latin typeface="Georgia" panose="02040502050405020303" pitchFamily="18" charset="0"/>
              </a:rPr>
              <a:t>Money Matters</a:t>
            </a:r>
          </a:p>
        </p:txBody>
      </p:sp>
      <p:graphicFrame>
        <p:nvGraphicFramePr>
          <p:cNvPr id="11" name="Content Placeholder 2">
            <a:extLst>
              <a:ext uri="{FF2B5EF4-FFF2-40B4-BE49-F238E27FC236}">
                <a16:creationId xmlns:a16="http://schemas.microsoft.com/office/drawing/2014/main" id="{8BA0300E-56C1-8D6B-0D1B-EE98D2D218A7}"/>
              </a:ext>
            </a:extLst>
          </p:cNvPr>
          <p:cNvGraphicFramePr/>
          <p:nvPr>
            <p:extLst>
              <p:ext uri="{D42A27DB-BD31-4B8C-83A1-F6EECF244321}">
                <p14:modId xmlns:p14="http://schemas.microsoft.com/office/powerpoint/2010/main" val="148460418"/>
              </p:ext>
            </p:extLst>
          </p:nvPr>
        </p:nvGraphicFramePr>
        <p:xfrm>
          <a:off x="914400" y="2110131"/>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0022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81FE8-441E-58FA-9765-94B9F5955A7C}"/>
              </a:ext>
            </a:extLst>
          </p:cNvPr>
          <p:cNvSpPr>
            <a:spLocks noGrp="1"/>
          </p:cNvSpPr>
          <p:nvPr>
            <p:ph type="title"/>
          </p:nvPr>
        </p:nvSpPr>
        <p:spPr/>
        <p:txBody>
          <a:bodyPr/>
          <a:lstStyle/>
          <a:p>
            <a:r>
              <a:rPr lang="en-US" dirty="0">
                <a:latin typeface="Georgia" panose="02040502050405020303" pitchFamily="18" charset="0"/>
              </a:rPr>
              <a:t>Money Management Tips</a:t>
            </a:r>
          </a:p>
        </p:txBody>
      </p:sp>
      <p:graphicFrame>
        <p:nvGraphicFramePr>
          <p:cNvPr id="5" name="Content Placeholder 2">
            <a:extLst>
              <a:ext uri="{FF2B5EF4-FFF2-40B4-BE49-F238E27FC236}">
                <a16:creationId xmlns:a16="http://schemas.microsoft.com/office/drawing/2014/main" id="{B162E232-623A-52B0-73DC-9A7EBB6FC268}"/>
              </a:ext>
            </a:extLst>
          </p:cNvPr>
          <p:cNvGraphicFramePr/>
          <p:nvPr>
            <p:extLst>
              <p:ext uri="{D42A27DB-BD31-4B8C-83A1-F6EECF244321}">
                <p14:modId xmlns:p14="http://schemas.microsoft.com/office/powerpoint/2010/main" val="3046027145"/>
              </p:ext>
            </p:extLst>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70450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8F0BE-A5BB-01C1-D105-CAB97F9F27BA}"/>
              </a:ext>
            </a:extLst>
          </p:cNvPr>
          <p:cNvSpPr>
            <a:spLocks noGrp="1"/>
          </p:cNvSpPr>
          <p:nvPr>
            <p:ph type="title"/>
          </p:nvPr>
        </p:nvSpPr>
        <p:spPr/>
        <p:txBody>
          <a:bodyPr/>
          <a:lstStyle/>
          <a:p>
            <a:r>
              <a:rPr lang="en-US" dirty="0">
                <a:latin typeface="Georgia" panose="02040502050405020303" pitchFamily="18" charset="0"/>
              </a:rPr>
              <a:t>More Money Management Tips</a:t>
            </a:r>
          </a:p>
        </p:txBody>
      </p:sp>
      <p:graphicFrame>
        <p:nvGraphicFramePr>
          <p:cNvPr id="5" name="Content Placeholder 2">
            <a:extLst>
              <a:ext uri="{FF2B5EF4-FFF2-40B4-BE49-F238E27FC236}">
                <a16:creationId xmlns:a16="http://schemas.microsoft.com/office/drawing/2014/main" id="{E2033DDF-ABE6-473D-54CE-C3DE5A96ECFE}"/>
              </a:ext>
            </a:extLst>
          </p:cNvPr>
          <p:cNvGraphicFramePr/>
          <p:nvPr>
            <p:extLst>
              <p:ext uri="{D42A27DB-BD31-4B8C-83A1-F6EECF244321}">
                <p14:modId xmlns:p14="http://schemas.microsoft.com/office/powerpoint/2010/main" val="240289137"/>
              </p:ext>
            </p:extLst>
          </p:nvPr>
        </p:nvGraphicFramePr>
        <p:xfrm>
          <a:off x="830425" y="2091081"/>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09514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E6CA0-1C23-A445-4053-AFA599F4643E}"/>
              </a:ext>
            </a:extLst>
          </p:cNvPr>
          <p:cNvSpPr>
            <a:spLocks noGrp="1"/>
          </p:cNvSpPr>
          <p:nvPr>
            <p:ph type="title"/>
          </p:nvPr>
        </p:nvSpPr>
        <p:spPr/>
        <p:txBody>
          <a:bodyPr/>
          <a:lstStyle/>
          <a:p>
            <a:r>
              <a:rPr lang="en-US" dirty="0">
                <a:latin typeface="Georgia" panose="02040502050405020303" pitchFamily="18" charset="0"/>
              </a:rPr>
              <a:t>How to reduce expenses?</a:t>
            </a:r>
          </a:p>
        </p:txBody>
      </p:sp>
      <p:graphicFrame>
        <p:nvGraphicFramePr>
          <p:cNvPr id="7" name="Content Placeholder 2">
            <a:extLst>
              <a:ext uri="{FF2B5EF4-FFF2-40B4-BE49-F238E27FC236}">
                <a16:creationId xmlns:a16="http://schemas.microsoft.com/office/drawing/2014/main" id="{A7823AB5-984B-C342-1A5E-97BED711F838}"/>
              </a:ext>
            </a:extLst>
          </p:cNvPr>
          <p:cNvGraphicFramePr/>
          <p:nvPr>
            <p:extLst>
              <p:ext uri="{D42A27DB-BD31-4B8C-83A1-F6EECF244321}">
                <p14:modId xmlns:p14="http://schemas.microsoft.com/office/powerpoint/2010/main" val="1132604069"/>
              </p:ext>
            </p:extLst>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4541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7337D-C6C9-45DF-8C64-E9C122EDE8C3}"/>
              </a:ext>
            </a:extLst>
          </p:cNvPr>
          <p:cNvSpPr>
            <a:spLocks noGrp="1"/>
          </p:cNvSpPr>
          <p:nvPr>
            <p:ph type="title"/>
          </p:nvPr>
        </p:nvSpPr>
        <p:spPr>
          <a:xfrm>
            <a:off x="914400" y="1485900"/>
            <a:ext cx="10363200" cy="762000"/>
          </a:xfrm>
        </p:spPr>
        <p:txBody>
          <a:bodyPr/>
          <a:lstStyle/>
          <a:p>
            <a:r>
              <a:rPr lang="en-US" dirty="0">
                <a:latin typeface="Georgia" panose="02040502050405020303" pitchFamily="18" charset="0"/>
              </a:rPr>
              <a:t>Specific Expenses to Potentially Reduce</a:t>
            </a:r>
          </a:p>
        </p:txBody>
      </p:sp>
      <p:graphicFrame>
        <p:nvGraphicFramePr>
          <p:cNvPr id="5" name="Content Placeholder 2">
            <a:extLst>
              <a:ext uri="{FF2B5EF4-FFF2-40B4-BE49-F238E27FC236}">
                <a16:creationId xmlns:a16="http://schemas.microsoft.com/office/drawing/2014/main" id="{CB59A215-2A75-35FA-59A5-F11F28C8C029}"/>
              </a:ext>
            </a:extLst>
          </p:cNvPr>
          <p:cNvGraphicFramePr/>
          <p:nvPr>
            <p:extLst>
              <p:ext uri="{D42A27DB-BD31-4B8C-83A1-F6EECF244321}">
                <p14:modId xmlns:p14="http://schemas.microsoft.com/office/powerpoint/2010/main" val="3464274269"/>
              </p:ext>
            </p:extLst>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98619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96DC8-2B95-10DF-5A8B-BD3566C64121}"/>
              </a:ext>
            </a:extLst>
          </p:cNvPr>
          <p:cNvSpPr>
            <a:spLocks noGrp="1"/>
          </p:cNvSpPr>
          <p:nvPr>
            <p:ph type="title"/>
          </p:nvPr>
        </p:nvSpPr>
        <p:spPr/>
        <p:txBody>
          <a:bodyPr/>
          <a:lstStyle/>
          <a:p>
            <a:r>
              <a:rPr lang="en-US" dirty="0"/>
              <a:t>Reduce Software Expense (Free or Low Cost)</a:t>
            </a:r>
          </a:p>
        </p:txBody>
      </p:sp>
      <p:sp>
        <p:nvSpPr>
          <p:cNvPr id="3" name="Content Placeholder 2">
            <a:extLst>
              <a:ext uri="{FF2B5EF4-FFF2-40B4-BE49-F238E27FC236}">
                <a16:creationId xmlns:a16="http://schemas.microsoft.com/office/drawing/2014/main" id="{99B60949-439E-8CEA-5FBE-76FFB5B4889B}"/>
              </a:ext>
            </a:extLst>
          </p:cNvPr>
          <p:cNvSpPr>
            <a:spLocks noGrp="1"/>
          </p:cNvSpPr>
          <p:nvPr>
            <p:ph idx="1"/>
          </p:nvPr>
        </p:nvSpPr>
        <p:spPr/>
        <p:txBody>
          <a:bodyPr>
            <a:normAutofit fontScale="77500" lnSpcReduction="20000"/>
          </a:bodyPr>
          <a:lstStyle/>
          <a:p>
            <a:pPr algn="l">
              <a:buFont typeface="Arial" panose="020B0604020202020204" pitchFamily="34" charset="0"/>
              <a:buChar char="•"/>
            </a:pPr>
            <a:r>
              <a:rPr lang="en-US" b="1" i="0" dirty="0">
                <a:solidFill>
                  <a:srgbClr val="757575"/>
                </a:solidFill>
                <a:effectLst/>
                <a:latin typeface="Avenir"/>
              </a:rPr>
              <a:t>For graphic design and photo editing</a:t>
            </a:r>
            <a:r>
              <a:rPr lang="en-US" dirty="0">
                <a:solidFill>
                  <a:srgbClr val="757575"/>
                </a:solidFill>
                <a:latin typeface="Avenir"/>
              </a:rPr>
              <a:t>: </a:t>
            </a:r>
            <a:r>
              <a:rPr lang="en-US" b="1" i="0" u="none" strike="noStrike" dirty="0">
                <a:solidFill>
                  <a:srgbClr val="5089FD"/>
                </a:solidFill>
                <a:effectLst/>
                <a:latin typeface="Avenir"/>
                <a:hlinkClick r:id="rId3"/>
              </a:rPr>
              <a:t>Canva</a:t>
            </a:r>
            <a:r>
              <a:rPr lang="en-US" b="0" i="0" dirty="0">
                <a:solidFill>
                  <a:srgbClr val="757575"/>
                </a:solidFill>
                <a:effectLst/>
                <a:latin typeface="Avenir"/>
              </a:rPr>
              <a:t>, </a:t>
            </a:r>
            <a:r>
              <a:rPr lang="en-US" b="1" i="0" u="none" strike="noStrike" dirty="0">
                <a:solidFill>
                  <a:srgbClr val="5089FD"/>
                </a:solidFill>
                <a:effectLst/>
                <a:latin typeface="Avenir"/>
                <a:hlinkClick r:id="rId4"/>
              </a:rPr>
              <a:t>Adobe Creative Cloud, Express</a:t>
            </a:r>
            <a:r>
              <a:rPr lang="en-US" b="0" i="0" dirty="0">
                <a:solidFill>
                  <a:srgbClr val="757575"/>
                </a:solidFill>
                <a:effectLst/>
                <a:latin typeface="Avenir"/>
              </a:rPr>
              <a:t>, </a:t>
            </a:r>
            <a:r>
              <a:rPr lang="en-US" b="1" i="0" u="none" strike="noStrike" dirty="0">
                <a:solidFill>
                  <a:srgbClr val="5089FD"/>
                </a:solidFill>
                <a:effectLst/>
                <a:latin typeface="Avenir"/>
                <a:hlinkClick r:id="rId5"/>
              </a:rPr>
              <a:t>GIMP</a:t>
            </a:r>
            <a:r>
              <a:rPr lang="en-US" b="0" i="0" dirty="0">
                <a:solidFill>
                  <a:srgbClr val="757575"/>
                </a:solidFill>
                <a:effectLst/>
                <a:latin typeface="Avenir"/>
              </a:rPr>
              <a:t>, </a:t>
            </a:r>
            <a:r>
              <a:rPr lang="en-US" b="1" i="0" u="none" strike="noStrike" dirty="0" err="1">
                <a:solidFill>
                  <a:srgbClr val="5089FD"/>
                </a:solidFill>
                <a:effectLst/>
                <a:latin typeface="Avenir"/>
                <a:hlinkClick r:id="rId6"/>
              </a:rPr>
              <a:t>Visme</a:t>
            </a:r>
            <a:r>
              <a:rPr lang="en-US" b="0" i="0" dirty="0">
                <a:solidFill>
                  <a:srgbClr val="757575"/>
                </a:solidFill>
                <a:effectLst/>
                <a:latin typeface="Avenir"/>
              </a:rPr>
              <a:t> or </a:t>
            </a:r>
            <a:r>
              <a:rPr lang="en-US" b="1" i="0" u="none" strike="noStrike" dirty="0" err="1">
                <a:solidFill>
                  <a:srgbClr val="5089FD"/>
                </a:solidFill>
                <a:effectLst/>
                <a:latin typeface="Avenir"/>
                <a:hlinkClick r:id="rId7"/>
              </a:rPr>
              <a:t>Pixlr</a:t>
            </a:r>
            <a:endParaRPr lang="en-US" b="0" i="0" dirty="0">
              <a:solidFill>
                <a:srgbClr val="757575"/>
              </a:solidFill>
              <a:effectLst/>
              <a:latin typeface="Avenir"/>
            </a:endParaRPr>
          </a:p>
          <a:p>
            <a:pPr algn="l">
              <a:buFont typeface="Arial" panose="020B0604020202020204" pitchFamily="34" charset="0"/>
              <a:buChar char="•"/>
            </a:pPr>
            <a:r>
              <a:rPr lang="en-US" b="1" i="0" dirty="0">
                <a:solidFill>
                  <a:srgbClr val="757575"/>
                </a:solidFill>
                <a:effectLst/>
                <a:latin typeface="Avenir"/>
              </a:rPr>
              <a:t>For video editing</a:t>
            </a:r>
            <a:r>
              <a:rPr lang="en-US" dirty="0">
                <a:solidFill>
                  <a:srgbClr val="757575"/>
                </a:solidFill>
                <a:latin typeface="Avenir"/>
              </a:rPr>
              <a:t>:</a:t>
            </a:r>
            <a:r>
              <a:rPr lang="en-US" b="0" i="0" dirty="0">
                <a:solidFill>
                  <a:srgbClr val="757575"/>
                </a:solidFill>
                <a:effectLst/>
                <a:latin typeface="Avenir"/>
              </a:rPr>
              <a:t> </a:t>
            </a:r>
            <a:r>
              <a:rPr lang="en-US" b="1" i="0" u="none" strike="noStrike" dirty="0">
                <a:solidFill>
                  <a:srgbClr val="5089FD"/>
                </a:solidFill>
                <a:effectLst/>
                <a:latin typeface="Avenir"/>
                <a:hlinkClick r:id="rId8"/>
              </a:rPr>
              <a:t>Lightworks</a:t>
            </a:r>
            <a:r>
              <a:rPr lang="en-US" b="0" i="0" dirty="0">
                <a:solidFill>
                  <a:srgbClr val="757575"/>
                </a:solidFill>
                <a:effectLst/>
                <a:latin typeface="Avenir"/>
              </a:rPr>
              <a:t>, </a:t>
            </a:r>
            <a:r>
              <a:rPr lang="en-US" b="1" i="0" u="none" strike="noStrike" dirty="0" err="1">
                <a:solidFill>
                  <a:srgbClr val="5089FD"/>
                </a:solidFill>
                <a:effectLst/>
                <a:latin typeface="Avenir"/>
                <a:hlinkClick r:id="rId9"/>
              </a:rPr>
              <a:t>KineMaster</a:t>
            </a:r>
            <a:r>
              <a:rPr lang="en-US" b="0" i="0" dirty="0">
                <a:solidFill>
                  <a:srgbClr val="757575"/>
                </a:solidFill>
                <a:effectLst/>
                <a:latin typeface="Avenir"/>
              </a:rPr>
              <a:t>, </a:t>
            </a:r>
            <a:r>
              <a:rPr lang="en-US" b="1" i="0" u="none" strike="noStrike" dirty="0" err="1">
                <a:solidFill>
                  <a:srgbClr val="5089FD"/>
                </a:solidFill>
                <a:effectLst/>
                <a:latin typeface="Avenir"/>
                <a:hlinkClick r:id="rId10"/>
              </a:rPr>
              <a:t>Shotcut</a:t>
            </a:r>
            <a:r>
              <a:rPr lang="en-US" b="0" i="0" dirty="0">
                <a:solidFill>
                  <a:srgbClr val="757575"/>
                </a:solidFill>
                <a:effectLst/>
                <a:latin typeface="Avenir"/>
              </a:rPr>
              <a:t> or </a:t>
            </a:r>
            <a:r>
              <a:rPr lang="en-US" b="1" i="0" u="none" strike="noStrike" dirty="0" err="1">
                <a:solidFill>
                  <a:srgbClr val="5089FD"/>
                </a:solidFill>
                <a:effectLst/>
                <a:latin typeface="Avenir"/>
                <a:hlinkClick r:id="rId11"/>
              </a:rPr>
              <a:t>HitFilm</a:t>
            </a:r>
            <a:r>
              <a:rPr lang="en-US" b="1" i="0" u="none" strike="noStrike" dirty="0">
                <a:solidFill>
                  <a:srgbClr val="5089FD"/>
                </a:solidFill>
                <a:effectLst/>
                <a:latin typeface="Avenir"/>
                <a:hlinkClick r:id="rId11"/>
              </a:rPr>
              <a:t> Express</a:t>
            </a:r>
            <a:endParaRPr lang="en-US" b="0" i="0" dirty="0">
              <a:solidFill>
                <a:srgbClr val="757575"/>
              </a:solidFill>
              <a:effectLst/>
              <a:latin typeface="Avenir"/>
            </a:endParaRPr>
          </a:p>
          <a:p>
            <a:pPr algn="l">
              <a:buFont typeface="Arial" panose="020B0604020202020204" pitchFamily="34" charset="0"/>
              <a:buChar char="•"/>
            </a:pPr>
            <a:r>
              <a:rPr lang="en-US" b="1" i="0" dirty="0">
                <a:solidFill>
                  <a:srgbClr val="757575"/>
                </a:solidFill>
                <a:effectLst/>
                <a:latin typeface="Avenir"/>
              </a:rPr>
              <a:t>For word processing and document editing</a:t>
            </a:r>
            <a:r>
              <a:rPr lang="en-US" dirty="0">
                <a:solidFill>
                  <a:srgbClr val="757575"/>
                </a:solidFill>
                <a:latin typeface="Avenir"/>
              </a:rPr>
              <a:t>:</a:t>
            </a:r>
            <a:r>
              <a:rPr lang="en-US" b="0" i="0" dirty="0">
                <a:solidFill>
                  <a:srgbClr val="757575"/>
                </a:solidFill>
                <a:effectLst/>
                <a:latin typeface="Avenir"/>
              </a:rPr>
              <a:t> </a:t>
            </a:r>
            <a:r>
              <a:rPr lang="en-US" b="1" i="0" u="none" strike="noStrike" dirty="0">
                <a:solidFill>
                  <a:srgbClr val="5089FD"/>
                </a:solidFill>
                <a:effectLst/>
                <a:latin typeface="Avenir"/>
                <a:hlinkClick r:id="rId12"/>
              </a:rPr>
              <a:t>Google Docs</a:t>
            </a:r>
            <a:r>
              <a:rPr lang="en-US" b="0" i="0" dirty="0">
                <a:solidFill>
                  <a:srgbClr val="757575"/>
                </a:solidFill>
                <a:effectLst/>
                <a:latin typeface="Avenir"/>
              </a:rPr>
              <a:t>, </a:t>
            </a:r>
            <a:r>
              <a:rPr lang="en-US" b="1" i="0" u="none" strike="noStrike" dirty="0">
                <a:solidFill>
                  <a:srgbClr val="5089FD"/>
                </a:solidFill>
                <a:effectLst/>
                <a:latin typeface="Avenir"/>
                <a:hlinkClick r:id="rId13"/>
              </a:rPr>
              <a:t>LibreOffice</a:t>
            </a:r>
            <a:r>
              <a:rPr lang="en-US" b="0" i="0" dirty="0">
                <a:solidFill>
                  <a:srgbClr val="757575"/>
                </a:solidFill>
                <a:effectLst/>
                <a:latin typeface="Avenir"/>
              </a:rPr>
              <a:t>, </a:t>
            </a:r>
            <a:r>
              <a:rPr lang="en-US" b="1" i="0" u="none" strike="noStrike" dirty="0">
                <a:solidFill>
                  <a:srgbClr val="5089FD"/>
                </a:solidFill>
                <a:effectLst/>
                <a:latin typeface="Avenir"/>
                <a:hlinkClick r:id="rId14"/>
              </a:rPr>
              <a:t>WPS Office</a:t>
            </a:r>
            <a:r>
              <a:rPr lang="en-US" b="0" i="0" dirty="0">
                <a:solidFill>
                  <a:srgbClr val="757575"/>
                </a:solidFill>
                <a:effectLst/>
                <a:latin typeface="Avenir"/>
              </a:rPr>
              <a:t>, </a:t>
            </a:r>
            <a:r>
              <a:rPr lang="en-US" b="1" i="0" u="none" strike="noStrike" dirty="0">
                <a:solidFill>
                  <a:srgbClr val="5089FD"/>
                </a:solidFill>
                <a:effectLst/>
                <a:latin typeface="Avenir"/>
                <a:hlinkClick r:id="rId15"/>
              </a:rPr>
              <a:t>Microsoft Office online</a:t>
            </a:r>
            <a:r>
              <a:rPr lang="en-US" b="0" i="0" dirty="0">
                <a:solidFill>
                  <a:srgbClr val="757575"/>
                </a:solidFill>
                <a:effectLst/>
                <a:latin typeface="Avenir"/>
              </a:rPr>
              <a:t> or </a:t>
            </a:r>
            <a:r>
              <a:rPr lang="en-US" b="1" i="0" u="none" strike="noStrike" dirty="0">
                <a:solidFill>
                  <a:srgbClr val="5089FD"/>
                </a:solidFill>
                <a:effectLst/>
                <a:latin typeface="Avenir"/>
                <a:hlinkClick r:id="rId16"/>
              </a:rPr>
              <a:t>Apache OpenOffice</a:t>
            </a:r>
            <a:endParaRPr lang="en-US" b="0" i="0" dirty="0">
              <a:solidFill>
                <a:srgbClr val="757575"/>
              </a:solidFill>
              <a:effectLst/>
              <a:latin typeface="Avenir"/>
            </a:endParaRPr>
          </a:p>
          <a:p>
            <a:pPr algn="l">
              <a:buFont typeface="Arial" panose="020B0604020202020204" pitchFamily="34" charset="0"/>
              <a:buChar char="•"/>
            </a:pPr>
            <a:r>
              <a:rPr lang="en-US" b="1" i="0" dirty="0">
                <a:solidFill>
                  <a:srgbClr val="757575"/>
                </a:solidFill>
                <a:effectLst/>
                <a:latin typeface="Avenir"/>
              </a:rPr>
              <a:t>For bookkeeping and accounting</a:t>
            </a:r>
            <a:r>
              <a:rPr lang="en-US" dirty="0">
                <a:solidFill>
                  <a:srgbClr val="757575"/>
                </a:solidFill>
                <a:latin typeface="Avenir"/>
              </a:rPr>
              <a:t>:</a:t>
            </a:r>
            <a:r>
              <a:rPr lang="en-US" b="0" i="0" dirty="0">
                <a:solidFill>
                  <a:srgbClr val="757575"/>
                </a:solidFill>
                <a:effectLst/>
                <a:latin typeface="Avenir"/>
              </a:rPr>
              <a:t> </a:t>
            </a:r>
            <a:r>
              <a:rPr lang="en-US" b="1" i="0" u="none" strike="noStrike" dirty="0">
                <a:solidFill>
                  <a:srgbClr val="5089FD"/>
                </a:solidFill>
                <a:effectLst/>
                <a:latin typeface="Avenir"/>
                <a:hlinkClick r:id="rId17"/>
              </a:rPr>
              <a:t>Wave</a:t>
            </a:r>
            <a:r>
              <a:rPr lang="en-US" b="0" i="0" dirty="0">
                <a:solidFill>
                  <a:srgbClr val="757575"/>
                </a:solidFill>
                <a:effectLst/>
                <a:latin typeface="Avenir"/>
              </a:rPr>
              <a:t>, </a:t>
            </a:r>
            <a:r>
              <a:rPr lang="en-US" b="1" i="0" u="none" strike="noStrike" dirty="0" err="1">
                <a:solidFill>
                  <a:srgbClr val="5089FD"/>
                </a:solidFill>
                <a:effectLst/>
                <a:latin typeface="Avenir"/>
                <a:hlinkClick r:id="rId18"/>
              </a:rPr>
              <a:t>ZipBooks</a:t>
            </a:r>
            <a:r>
              <a:rPr lang="en-US" b="0" i="0" dirty="0">
                <a:solidFill>
                  <a:srgbClr val="757575"/>
                </a:solidFill>
                <a:effectLst/>
                <a:latin typeface="Avenir"/>
              </a:rPr>
              <a:t>, or </a:t>
            </a:r>
            <a:r>
              <a:rPr lang="en-US" b="1" i="0" u="none" strike="noStrike" dirty="0" err="1">
                <a:solidFill>
                  <a:srgbClr val="5089FD"/>
                </a:solidFill>
                <a:effectLst/>
                <a:latin typeface="Avenir"/>
                <a:hlinkClick r:id="rId19"/>
              </a:rPr>
              <a:t>Zoho</a:t>
            </a:r>
            <a:r>
              <a:rPr lang="en-US" b="1" i="0" u="none" strike="noStrike" dirty="0">
                <a:solidFill>
                  <a:srgbClr val="5089FD"/>
                </a:solidFill>
                <a:effectLst/>
                <a:latin typeface="Avenir"/>
                <a:hlinkClick r:id="rId19"/>
              </a:rPr>
              <a:t> Books</a:t>
            </a:r>
            <a:endParaRPr lang="en-US" b="0" i="0" dirty="0">
              <a:solidFill>
                <a:srgbClr val="757575"/>
              </a:solidFill>
              <a:effectLst/>
              <a:latin typeface="Avenir"/>
            </a:endParaRPr>
          </a:p>
          <a:p>
            <a:pPr algn="l">
              <a:buFont typeface="Arial" panose="020B0604020202020204" pitchFamily="34" charset="0"/>
              <a:buChar char="•"/>
            </a:pPr>
            <a:r>
              <a:rPr lang="en-US" b="1" i="0" dirty="0">
                <a:solidFill>
                  <a:srgbClr val="757575"/>
                </a:solidFill>
                <a:effectLst/>
                <a:latin typeface="Avenir"/>
              </a:rPr>
              <a:t>For customer relationship management (CRM)</a:t>
            </a:r>
            <a:r>
              <a:rPr lang="en-US" dirty="0">
                <a:solidFill>
                  <a:srgbClr val="757575"/>
                </a:solidFill>
                <a:latin typeface="Avenir"/>
              </a:rPr>
              <a:t>:</a:t>
            </a:r>
            <a:r>
              <a:rPr lang="en-US" b="0" i="0" dirty="0">
                <a:solidFill>
                  <a:srgbClr val="757575"/>
                </a:solidFill>
                <a:effectLst/>
                <a:latin typeface="Avenir"/>
              </a:rPr>
              <a:t> </a:t>
            </a:r>
            <a:r>
              <a:rPr lang="en-US" b="1" i="0" u="none" strike="noStrike" dirty="0" err="1">
                <a:solidFill>
                  <a:srgbClr val="5089FD"/>
                </a:solidFill>
                <a:effectLst/>
                <a:latin typeface="Avenir"/>
                <a:hlinkClick r:id="rId20"/>
              </a:rPr>
              <a:t>Freshsales</a:t>
            </a:r>
            <a:r>
              <a:rPr lang="en-US" b="0" i="0" dirty="0">
                <a:solidFill>
                  <a:srgbClr val="757575"/>
                </a:solidFill>
                <a:effectLst/>
                <a:latin typeface="Avenir"/>
              </a:rPr>
              <a:t>, </a:t>
            </a:r>
            <a:r>
              <a:rPr lang="en-US" b="1" i="0" u="none" strike="noStrike" dirty="0" err="1">
                <a:solidFill>
                  <a:srgbClr val="5089FD"/>
                </a:solidFill>
                <a:effectLst/>
                <a:latin typeface="Avenir"/>
                <a:hlinkClick r:id="rId21"/>
              </a:rPr>
              <a:t>Zoho</a:t>
            </a:r>
            <a:r>
              <a:rPr lang="en-US" b="1" i="0" u="none" strike="noStrike" dirty="0">
                <a:solidFill>
                  <a:srgbClr val="5089FD"/>
                </a:solidFill>
                <a:effectLst/>
                <a:latin typeface="Avenir"/>
                <a:hlinkClick r:id="rId21"/>
              </a:rPr>
              <a:t> CRM</a:t>
            </a:r>
            <a:r>
              <a:rPr lang="en-US" b="0" i="0" dirty="0">
                <a:solidFill>
                  <a:srgbClr val="757575"/>
                </a:solidFill>
                <a:effectLst/>
                <a:latin typeface="Avenir"/>
              </a:rPr>
              <a:t>, </a:t>
            </a:r>
            <a:r>
              <a:rPr lang="en-US" b="1" i="0" u="none" strike="noStrike" dirty="0">
                <a:solidFill>
                  <a:srgbClr val="5089FD"/>
                </a:solidFill>
                <a:effectLst/>
                <a:latin typeface="Avenir"/>
                <a:hlinkClick r:id="rId22"/>
              </a:rPr>
              <a:t>HubSpot CRM</a:t>
            </a:r>
            <a:r>
              <a:rPr lang="en-US" b="0" i="0" dirty="0">
                <a:solidFill>
                  <a:srgbClr val="757575"/>
                </a:solidFill>
                <a:effectLst/>
                <a:latin typeface="Avenir"/>
              </a:rPr>
              <a:t> or </a:t>
            </a:r>
            <a:r>
              <a:rPr lang="en-US" b="1" i="0" u="none" strike="noStrike" dirty="0">
                <a:solidFill>
                  <a:srgbClr val="5089FD"/>
                </a:solidFill>
                <a:effectLst/>
                <a:latin typeface="Avenir"/>
                <a:hlinkClick r:id="rId23"/>
              </a:rPr>
              <a:t>Agile CRM</a:t>
            </a:r>
            <a:endParaRPr lang="en-US" b="0" i="0" dirty="0">
              <a:solidFill>
                <a:srgbClr val="757575"/>
              </a:solidFill>
              <a:effectLst/>
              <a:latin typeface="Avenir"/>
            </a:endParaRPr>
          </a:p>
          <a:p>
            <a:pPr algn="l">
              <a:buFont typeface="Arial" panose="020B0604020202020204" pitchFamily="34" charset="0"/>
              <a:buChar char="•"/>
            </a:pPr>
            <a:r>
              <a:rPr lang="en-US" b="1" i="0" dirty="0">
                <a:solidFill>
                  <a:srgbClr val="757575"/>
                </a:solidFill>
                <a:effectLst/>
                <a:latin typeface="Avenir"/>
              </a:rPr>
              <a:t>For website building</a:t>
            </a:r>
            <a:r>
              <a:rPr lang="en-US" b="0" i="0" dirty="0">
                <a:solidFill>
                  <a:srgbClr val="757575"/>
                </a:solidFill>
                <a:effectLst/>
                <a:latin typeface="Avenir"/>
              </a:rPr>
              <a:t>: </a:t>
            </a:r>
            <a:r>
              <a:rPr lang="en-US" b="1" i="0" u="none" strike="noStrike" dirty="0" err="1">
                <a:solidFill>
                  <a:srgbClr val="5089FD"/>
                </a:solidFill>
                <a:effectLst/>
                <a:latin typeface="Avenir"/>
                <a:hlinkClick r:id="rId24"/>
              </a:rPr>
              <a:t>Wix</a:t>
            </a:r>
            <a:r>
              <a:rPr lang="en-US" b="0" i="0" dirty="0">
                <a:solidFill>
                  <a:srgbClr val="757575"/>
                </a:solidFill>
                <a:effectLst/>
                <a:latin typeface="Avenir"/>
              </a:rPr>
              <a:t>, </a:t>
            </a:r>
            <a:r>
              <a:rPr lang="en-US" b="1" i="0" u="none" strike="noStrike" dirty="0">
                <a:solidFill>
                  <a:srgbClr val="5089FD"/>
                </a:solidFill>
                <a:effectLst/>
                <a:latin typeface="Avenir"/>
                <a:hlinkClick r:id="rId25"/>
              </a:rPr>
              <a:t>Weebly</a:t>
            </a:r>
            <a:r>
              <a:rPr lang="en-US" b="0" i="0" dirty="0">
                <a:solidFill>
                  <a:srgbClr val="757575"/>
                </a:solidFill>
                <a:effectLst/>
                <a:latin typeface="Avenir"/>
              </a:rPr>
              <a:t>, </a:t>
            </a:r>
            <a:r>
              <a:rPr lang="en-US" b="1" i="0" u="none" strike="noStrike" dirty="0">
                <a:solidFill>
                  <a:srgbClr val="5089FD"/>
                </a:solidFill>
                <a:effectLst/>
                <a:latin typeface="Avenir"/>
                <a:hlinkClick r:id="rId26"/>
              </a:rPr>
              <a:t>Mailchimp</a:t>
            </a:r>
            <a:r>
              <a:rPr lang="en-US" b="0" i="0" dirty="0">
                <a:solidFill>
                  <a:srgbClr val="757575"/>
                </a:solidFill>
                <a:effectLst/>
                <a:latin typeface="Avenir"/>
              </a:rPr>
              <a:t> or </a:t>
            </a:r>
            <a:r>
              <a:rPr lang="en-US" b="1" i="0" u="none" strike="noStrike" dirty="0">
                <a:solidFill>
                  <a:srgbClr val="5089FD"/>
                </a:solidFill>
                <a:effectLst/>
                <a:latin typeface="Avenir"/>
                <a:hlinkClick r:id="rId27"/>
              </a:rPr>
              <a:t>GoDaddy</a:t>
            </a:r>
            <a:endParaRPr lang="en-US" b="0" i="0" dirty="0">
              <a:solidFill>
                <a:srgbClr val="757575"/>
              </a:solidFill>
              <a:effectLst/>
              <a:latin typeface="Avenir"/>
            </a:endParaRPr>
          </a:p>
          <a:p>
            <a:pPr algn="l">
              <a:buFont typeface="Arial" panose="020B0604020202020204" pitchFamily="34" charset="0"/>
              <a:buChar char="•"/>
            </a:pPr>
            <a:r>
              <a:rPr lang="en-US" b="1" i="0" dirty="0">
                <a:solidFill>
                  <a:srgbClr val="757575"/>
                </a:solidFill>
                <a:effectLst/>
                <a:latin typeface="Avenir"/>
              </a:rPr>
              <a:t>For email marketing</a:t>
            </a:r>
            <a:r>
              <a:rPr lang="en-US" b="0" i="0" dirty="0">
                <a:solidFill>
                  <a:srgbClr val="757575"/>
                </a:solidFill>
                <a:effectLst/>
                <a:latin typeface="Avenir"/>
              </a:rPr>
              <a:t>: </a:t>
            </a:r>
            <a:r>
              <a:rPr lang="en-US" b="1" i="0" u="none" strike="noStrike" dirty="0" err="1">
                <a:solidFill>
                  <a:srgbClr val="5089FD"/>
                </a:solidFill>
                <a:effectLst/>
                <a:latin typeface="Avenir"/>
                <a:hlinkClick r:id="rId28"/>
              </a:rPr>
              <a:t>Sendinblue</a:t>
            </a:r>
            <a:r>
              <a:rPr lang="en-US" b="0" i="0" dirty="0">
                <a:solidFill>
                  <a:srgbClr val="757575"/>
                </a:solidFill>
                <a:effectLst/>
                <a:latin typeface="Avenir"/>
              </a:rPr>
              <a:t>, </a:t>
            </a:r>
            <a:r>
              <a:rPr lang="en-US" b="1" i="0" u="none" strike="noStrike" dirty="0" err="1">
                <a:solidFill>
                  <a:srgbClr val="5089FD"/>
                </a:solidFill>
                <a:effectLst/>
                <a:latin typeface="Avenir"/>
                <a:hlinkClick r:id="rId29"/>
              </a:rPr>
              <a:t>MailerLite</a:t>
            </a:r>
            <a:r>
              <a:rPr lang="en-US" b="0" i="0" dirty="0">
                <a:solidFill>
                  <a:srgbClr val="757575"/>
                </a:solidFill>
                <a:effectLst/>
                <a:latin typeface="Avenir"/>
              </a:rPr>
              <a:t>, </a:t>
            </a:r>
            <a:r>
              <a:rPr lang="en-US" b="1" i="0" u="none" strike="noStrike" dirty="0">
                <a:solidFill>
                  <a:srgbClr val="5089FD"/>
                </a:solidFill>
                <a:effectLst/>
                <a:latin typeface="Avenir"/>
                <a:hlinkClick r:id="rId30"/>
              </a:rPr>
              <a:t>Mailchimp</a:t>
            </a:r>
            <a:r>
              <a:rPr lang="en-US" b="0" i="0" dirty="0">
                <a:solidFill>
                  <a:srgbClr val="757575"/>
                </a:solidFill>
                <a:effectLst/>
                <a:latin typeface="Avenir"/>
              </a:rPr>
              <a:t>, </a:t>
            </a:r>
            <a:r>
              <a:rPr lang="en-US" b="1" i="0" u="none" strike="noStrike" dirty="0">
                <a:solidFill>
                  <a:srgbClr val="5089FD"/>
                </a:solidFill>
                <a:effectLst/>
                <a:latin typeface="Avenir"/>
                <a:hlinkClick r:id="rId31"/>
              </a:rPr>
              <a:t>Benchmark</a:t>
            </a:r>
            <a:r>
              <a:rPr lang="en-US" b="0" i="0" dirty="0">
                <a:solidFill>
                  <a:srgbClr val="757575"/>
                </a:solidFill>
                <a:effectLst/>
                <a:latin typeface="Avenir"/>
              </a:rPr>
              <a:t> or </a:t>
            </a:r>
            <a:r>
              <a:rPr lang="en-US" b="1" i="0" u="none" strike="noStrike" dirty="0">
                <a:solidFill>
                  <a:srgbClr val="5089FD"/>
                </a:solidFill>
                <a:effectLst/>
                <a:latin typeface="Avenir"/>
                <a:hlinkClick r:id="rId32"/>
              </a:rPr>
              <a:t>Sender</a:t>
            </a:r>
            <a:endParaRPr lang="en-US" b="0" i="0" dirty="0">
              <a:solidFill>
                <a:srgbClr val="757575"/>
              </a:solidFill>
              <a:effectLst/>
              <a:latin typeface="Avenir"/>
            </a:endParaRPr>
          </a:p>
          <a:p>
            <a:pPr algn="l">
              <a:buFont typeface="Arial" panose="020B0604020202020204" pitchFamily="34" charset="0"/>
              <a:buChar char="•"/>
            </a:pPr>
            <a:r>
              <a:rPr lang="en-US" b="1" i="0" dirty="0">
                <a:solidFill>
                  <a:srgbClr val="757575"/>
                </a:solidFill>
                <a:effectLst/>
                <a:latin typeface="Avenir"/>
              </a:rPr>
              <a:t>For point-of-sale (POS)</a:t>
            </a:r>
            <a:r>
              <a:rPr lang="en-US" b="0" i="0" dirty="0">
                <a:solidFill>
                  <a:srgbClr val="757575"/>
                </a:solidFill>
                <a:effectLst/>
                <a:latin typeface="Avenir"/>
              </a:rPr>
              <a:t>: </a:t>
            </a:r>
            <a:r>
              <a:rPr lang="en-US" b="1" i="0" u="none" strike="noStrike" dirty="0">
                <a:solidFill>
                  <a:srgbClr val="5089FD"/>
                </a:solidFill>
                <a:effectLst/>
                <a:latin typeface="Avenir"/>
                <a:hlinkClick r:id="rId33"/>
              </a:rPr>
              <a:t>Square</a:t>
            </a:r>
            <a:r>
              <a:rPr lang="en-US" b="0" i="0" dirty="0">
                <a:solidFill>
                  <a:srgbClr val="757575"/>
                </a:solidFill>
                <a:effectLst/>
                <a:latin typeface="Avenir"/>
              </a:rPr>
              <a:t>, </a:t>
            </a:r>
            <a:r>
              <a:rPr lang="en-US" b="1" i="0" u="none" strike="noStrike" dirty="0">
                <a:solidFill>
                  <a:srgbClr val="5089FD"/>
                </a:solidFill>
                <a:effectLst/>
                <a:latin typeface="Avenir"/>
                <a:hlinkClick r:id="rId34"/>
              </a:rPr>
              <a:t>PayPal </a:t>
            </a:r>
            <a:r>
              <a:rPr lang="en-US" b="1" i="0" u="none" strike="noStrike" dirty="0" err="1">
                <a:solidFill>
                  <a:srgbClr val="5089FD"/>
                </a:solidFill>
                <a:effectLst/>
                <a:latin typeface="Avenir"/>
                <a:hlinkClick r:id="rId34"/>
              </a:rPr>
              <a:t>Zettle</a:t>
            </a:r>
            <a:r>
              <a:rPr lang="en-US" b="0" i="0" dirty="0">
                <a:solidFill>
                  <a:srgbClr val="757575"/>
                </a:solidFill>
                <a:effectLst/>
                <a:latin typeface="Avenir"/>
              </a:rPr>
              <a:t>, </a:t>
            </a:r>
            <a:r>
              <a:rPr lang="en-US" b="1" i="0" u="none" strike="noStrike" dirty="0" err="1">
                <a:solidFill>
                  <a:srgbClr val="5089FD"/>
                </a:solidFill>
                <a:effectLst/>
                <a:latin typeface="Avenir"/>
                <a:hlinkClick r:id="rId35"/>
              </a:rPr>
              <a:t>eHopper</a:t>
            </a:r>
            <a:r>
              <a:rPr lang="en-US" b="0" i="0" dirty="0">
                <a:solidFill>
                  <a:srgbClr val="757575"/>
                </a:solidFill>
                <a:effectLst/>
                <a:latin typeface="Avenir"/>
              </a:rPr>
              <a:t>, </a:t>
            </a:r>
            <a:r>
              <a:rPr lang="en-US" b="1" i="0" u="none" strike="noStrike" dirty="0" err="1">
                <a:solidFill>
                  <a:srgbClr val="5089FD"/>
                </a:solidFill>
                <a:effectLst/>
                <a:latin typeface="Avenir"/>
                <a:hlinkClick r:id="rId36"/>
              </a:rPr>
              <a:t>Loyverse</a:t>
            </a:r>
            <a:r>
              <a:rPr lang="en-US" b="0" i="0" dirty="0">
                <a:solidFill>
                  <a:srgbClr val="757575"/>
                </a:solidFill>
                <a:effectLst/>
                <a:latin typeface="Avenir"/>
              </a:rPr>
              <a:t>, or </a:t>
            </a:r>
            <a:r>
              <a:rPr lang="en-US" b="1" i="0" u="none" strike="noStrike" dirty="0">
                <a:solidFill>
                  <a:srgbClr val="5089FD"/>
                </a:solidFill>
                <a:effectLst/>
                <a:latin typeface="Avenir"/>
                <a:hlinkClick r:id="rId37"/>
              </a:rPr>
              <a:t>NEXTAR</a:t>
            </a:r>
            <a:r>
              <a:rPr lang="en-US" b="0" i="0" dirty="0">
                <a:solidFill>
                  <a:srgbClr val="757575"/>
                </a:solidFill>
                <a:effectLst/>
                <a:latin typeface="Avenir"/>
              </a:rPr>
              <a:t> (note that depending on the software, a small percentage of each transaction may be charged).</a:t>
            </a:r>
          </a:p>
          <a:p>
            <a:endParaRPr lang="en-US" dirty="0"/>
          </a:p>
        </p:txBody>
      </p:sp>
    </p:spTree>
    <p:extLst>
      <p:ext uri="{BB962C8B-B14F-4D97-AF65-F5344CB8AC3E}">
        <p14:creationId xmlns:p14="http://schemas.microsoft.com/office/powerpoint/2010/main" val="660940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81FE8-441E-58FA-9765-94B9F5955A7C}"/>
              </a:ext>
            </a:extLst>
          </p:cNvPr>
          <p:cNvSpPr>
            <a:spLocks noGrp="1"/>
          </p:cNvSpPr>
          <p:nvPr>
            <p:ph type="title"/>
          </p:nvPr>
        </p:nvSpPr>
        <p:spPr>
          <a:xfrm>
            <a:off x="914400" y="1365380"/>
            <a:ext cx="10363200" cy="762000"/>
          </a:xfrm>
        </p:spPr>
        <p:txBody>
          <a:bodyPr>
            <a:normAutofit fontScale="90000"/>
          </a:bodyPr>
          <a:lstStyle/>
          <a:p>
            <a:r>
              <a:rPr lang="en-US" dirty="0">
                <a:latin typeface="Georgia" panose="02040502050405020303" pitchFamily="18" charset="0"/>
              </a:rPr>
              <a:t>How to maximize cash at year-end by saving taxes</a:t>
            </a:r>
          </a:p>
        </p:txBody>
      </p:sp>
      <p:graphicFrame>
        <p:nvGraphicFramePr>
          <p:cNvPr id="5" name="Content Placeholder 2">
            <a:extLst>
              <a:ext uri="{FF2B5EF4-FFF2-40B4-BE49-F238E27FC236}">
                <a16:creationId xmlns:a16="http://schemas.microsoft.com/office/drawing/2014/main" id="{B162E232-623A-52B0-73DC-9A7EBB6FC268}"/>
              </a:ext>
            </a:extLst>
          </p:cNvPr>
          <p:cNvGraphicFramePr/>
          <p:nvPr>
            <p:extLst>
              <p:ext uri="{D42A27DB-BD31-4B8C-83A1-F6EECF244321}">
                <p14:modId xmlns:p14="http://schemas.microsoft.com/office/powerpoint/2010/main" val="830637802"/>
              </p:ext>
            </p:extLst>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74310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B6FBA-3F50-0D30-7899-A3472DE0434C}"/>
              </a:ext>
            </a:extLst>
          </p:cNvPr>
          <p:cNvSpPr>
            <a:spLocks noGrp="1"/>
          </p:cNvSpPr>
          <p:nvPr>
            <p:ph type="title"/>
          </p:nvPr>
        </p:nvSpPr>
        <p:spPr/>
        <p:txBody>
          <a:bodyPr/>
          <a:lstStyle/>
          <a:p>
            <a:r>
              <a:rPr lang="en-US" dirty="0">
                <a:latin typeface="Georgia" panose="02040502050405020303" pitchFamily="18" charset="0"/>
              </a:rPr>
              <a:t>What to do with business profits?</a:t>
            </a:r>
          </a:p>
        </p:txBody>
      </p:sp>
      <p:graphicFrame>
        <p:nvGraphicFramePr>
          <p:cNvPr id="7" name="Content Placeholder 2">
            <a:extLst>
              <a:ext uri="{FF2B5EF4-FFF2-40B4-BE49-F238E27FC236}">
                <a16:creationId xmlns:a16="http://schemas.microsoft.com/office/drawing/2014/main" id="{6F46EC5A-C216-AC60-5BB9-97F37F4FAA91}"/>
              </a:ext>
            </a:extLst>
          </p:cNvPr>
          <p:cNvGraphicFramePr/>
          <p:nvPr>
            <p:extLst>
              <p:ext uri="{D42A27DB-BD31-4B8C-83A1-F6EECF244321}">
                <p14:modId xmlns:p14="http://schemas.microsoft.com/office/powerpoint/2010/main" val="3882033100"/>
              </p:ext>
            </p:extLst>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02189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BB9FD-7328-B2DA-56AD-645570E16129}"/>
              </a:ext>
            </a:extLst>
          </p:cNvPr>
          <p:cNvSpPr>
            <a:spLocks noGrp="1"/>
          </p:cNvSpPr>
          <p:nvPr>
            <p:ph type="title"/>
          </p:nvPr>
        </p:nvSpPr>
        <p:spPr>
          <a:xfrm>
            <a:off x="704850" y="1400175"/>
            <a:ext cx="10363200" cy="762000"/>
          </a:xfrm>
        </p:spPr>
        <p:txBody>
          <a:bodyPr>
            <a:normAutofit fontScale="90000"/>
          </a:bodyPr>
          <a:lstStyle/>
          <a:p>
            <a:r>
              <a:rPr lang="en-US" dirty="0">
                <a:latin typeface="Georgia" panose="02040502050405020303" pitchFamily="18" charset="0"/>
              </a:rPr>
              <a:t>Small Business Administration - 10 Steps to Start a Business</a:t>
            </a:r>
          </a:p>
        </p:txBody>
      </p:sp>
      <p:graphicFrame>
        <p:nvGraphicFramePr>
          <p:cNvPr id="7" name="Content Placeholder 2">
            <a:extLst>
              <a:ext uri="{FF2B5EF4-FFF2-40B4-BE49-F238E27FC236}">
                <a16:creationId xmlns:a16="http://schemas.microsoft.com/office/drawing/2014/main" id="{912B3872-E461-C1EB-FAD5-06706C357750}"/>
              </a:ext>
            </a:extLst>
          </p:cNvPr>
          <p:cNvGraphicFramePr/>
          <p:nvPr>
            <p:extLst>
              <p:ext uri="{D42A27DB-BD31-4B8C-83A1-F6EECF244321}">
                <p14:modId xmlns:p14="http://schemas.microsoft.com/office/powerpoint/2010/main" val="1661509692"/>
              </p:ext>
            </p:extLst>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55703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0C9FB-BC9C-2D8C-B40F-19A27C08C8D7}"/>
              </a:ext>
            </a:extLst>
          </p:cNvPr>
          <p:cNvSpPr>
            <a:spLocks noGrp="1"/>
          </p:cNvSpPr>
          <p:nvPr>
            <p:ph type="title"/>
          </p:nvPr>
        </p:nvSpPr>
        <p:spPr/>
        <p:txBody>
          <a:bodyPr/>
          <a:lstStyle/>
          <a:p>
            <a:r>
              <a:rPr lang="en-US" dirty="0">
                <a:latin typeface="Georgia" panose="02040502050405020303" pitchFamily="18" charset="0"/>
              </a:rPr>
              <a:t>Small Business Tax Topics</a:t>
            </a:r>
          </a:p>
        </p:txBody>
      </p:sp>
      <p:sp>
        <p:nvSpPr>
          <p:cNvPr id="3" name="Content Placeholder 2">
            <a:extLst>
              <a:ext uri="{FF2B5EF4-FFF2-40B4-BE49-F238E27FC236}">
                <a16:creationId xmlns:a16="http://schemas.microsoft.com/office/drawing/2014/main" id="{49FA069C-C6CB-8088-F6D5-41DDEEB7340D}"/>
              </a:ext>
            </a:extLst>
          </p:cNvPr>
          <p:cNvSpPr>
            <a:spLocks noGrp="1"/>
          </p:cNvSpPr>
          <p:nvPr>
            <p:ph idx="1"/>
          </p:nvPr>
        </p:nvSpPr>
        <p:spPr>
          <a:xfrm>
            <a:off x="821094" y="2147596"/>
            <a:ext cx="10363200" cy="3962400"/>
          </a:xfrm>
        </p:spPr>
        <p:txBody>
          <a:bodyPr>
            <a:normAutofit fontScale="85000" lnSpcReduction="20000"/>
          </a:bodyPr>
          <a:lstStyle/>
          <a:p>
            <a:r>
              <a:rPr lang="en-US" sz="2800" dirty="0">
                <a:latin typeface="Georgia" panose="02040502050405020303" pitchFamily="18" charset="0"/>
              </a:rPr>
              <a:t>Business or Side Hustle?</a:t>
            </a:r>
          </a:p>
          <a:p>
            <a:r>
              <a:rPr lang="en-US" sz="2800" dirty="0">
                <a:latin typeface="Georgia" panose="02040502050405020303" pitchFamily="18" charset="0"/>
              </a:rPr>
              <a:t>Record Keeping Requirements</a:t>
            </a:r>
          </a:p>
          <a:p>
            <a:r>
              <a:rPr lang="en-US" sz="2800" dirty="0">
                <a:latin typeface="Georgia" panose="02040502050405020303" pitchFamily="18" charset="0"/>
              </a:rPr>
              <a:t>Choose an Accounting Method</a:t>
            </a:r>
          </a:p>
          <a:p>
            <a:r>
              <a:rPr lang="en-US" sz="2800" dirty="0">
                <a:latin typeface="Georgia" panose="02040502050405020303" pitchFamily="18" charset="0"/>
              </a:rPr>
              <a:t>Schedule C and Small Business Taxes</a:t>
            </a:r>
          </a:p>
          <a:p>
            <a:r>
              <a:rPr lang="en-US" sz="2800" dirty="0">
                <a:latin typeface="Georgia" panose="02040502050405020303" pitchFamily="18" charset="0"/>
              </a:rPr>
              <a:t>Self-employment Tax and Estimated Tax</a:t>
            </a:r>
          </a:p>
          <a:p>
            <a:r>
              <a:rPr lang="en-US" sz="2800" dirty="0">
                <a:latin typeface="Georgia" panose="02040502050405020303" pitchFamily="18" charset="0"/>
              </a:rPr>
              <a:t>When to Hire a Professional</a:t>
            </a:r>
          </a:p>
          <a:p>
            <a:r>
              <a:rPr lang="en-US" sz="2800" dirty="0">
                <a:latin typeface="Georgia" panose="02040502050405020303" pitchFamily="18" charset="0"/>
              </a:rPr>
              <a:t>Choosing a Paid Preparer</a:t>
            </a:r>
          </a:p>
          <a:p>
            <a:r>
              <a:rPr lang="en-US" sz="2800" dirty="0">
                <a:latin typeface="Georgia" panose="02040502050405020303" pitchFamily="18" charset="0"/>
              </a:rPr>
              <a:t>Tax Deductions to Consider</a:t>
            </a:r>
          </a:p>
          <a:p>
            <a:endParaRPr lang="en-US" dirty="0">
              <a:latin typeface="Georgia" panose="02040502050405020303" pitchFamily="18" charset="0"/>
            </a:endParaRPr>
          </a:p>
          <a:p>
            <a:endParaRPr lang="en-US" dirty="0">
              <a:latin typeface="Georgia" panose="02040502050405020303" pitchFamily="18" charset="0"/>
            </a:endParaRPr>
          </a:p>
        </p:txBody>
      </p:sp>
    </p:spTree>
    <p:extLst>
      <p:ext uri="{BB962C8B-B14F-4D97-AF65-F5344CB8AC3E}">
        <p14:creationId xmlns:p14="http://schemas.microsoft.com/office/powerpoint/2010/main" val="2358067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78C78-C10F-2ABD-8C7E-ADAF90FF841A}"/>
              </a:ext>
            </a:extLst>
          </p:cNvPr>
          <p:cNvSpPr>
            <a:spLocks noGrp="1"/>
          </p:cNvSpPr>
          <p:nvPr>
            <p:ph type="title"/>
          </p:nvPr>
        </p:nvSpPr>
        <p:spPr/>
        <p:txBody>
          <a:bodyPr/>
          <a:lstStyle/>
          <a:p>
            <a:r>
              <a:rPr lang="en-US" dirty="0">
                <a:latin typeface="Georgia" panose="02040502050405020303" pitchFamily="18" charset="0"/>
              </a:rPr>
              <a:t>Business or Side Hustle?</a:t>
            </a:r>
          </a:p>
        </p:txBody>
      </p:sp>
      <p:graphicFrame>
        <p:nvGraphicFramePr>
          <p:cNvPr id="5" name="Content Placeholder 2">
            <a:extLst>
              <a:ext uri="{FF2B5EF4-FFF2-40B4-BE49-F238E27FC236}">
                <a16:creationId xmlns:a16="http://schemas.microsoft.com/office/drawing/2014/main" id="{98882711-728E-B739-9F93-BDD712F3B82F}"/>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68209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A426D-D284-43B7-437C-56BE04ACA3AC}"/>
              </a:ext>
            </a:extLst>
          </p:cNvPr>
          <p:cNvSpPr>
            <a:spLocks noGrp="1"/>
          </p:cNvSpPr>
          <p:nvPr>
            <p:ph type="title"/>
          </p:nvPr>
        </p:nvSpPr>
        <p:spPr/>
        <p:txBody>
          <a:bodyPr/>
          <a:lstStyle/>
          <a:p>
            <a:r>
              <a:rPr lang="en-US" dirty="0">
                <a:latin typeface="Georgia" panose="02040502050405020303" pitchFamily="18" charset="0"/>
              </a:rPr>
              <a:t>Recordkeeping Requirements</a:t>
            </a:r>
          </a:p>
        </p:txBody>
      </p:sp>
      <p:graphicFrame>
        <p:nvGraphicFramePr>
          <p:cNvPr id="5" name="Content Placeholder 2">
            <a:extLst>
              <a:ext uri="{FF2B5EF4-FFF2-40B4-BE49-F238E27FC236}">
                <a16:creationId xmlns:a16="http://schemas.microsoft.com/office/drawing/2014/main" id="{FC71A3DE-82DB-95C8-4A8C-1AFFC4E386B7}"/>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5581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478C1-59F3-5A5A-3F80-32C1F9E2439B}"/>
              </a:ext>
            </a:extLst>
          </p:cNvPr>
          <p:cNvSpPr>
            <a:spLocks noGrp="1"/>
          </p:cNvSpPr>
          <p:nvPr>
            <p:ph type="title"/>
          </p:nvPr>
        </p:nvSpPr>
        <p:spPr/>
        <p:txBody>
          <a:bodyPr/>
          <a:lstStyle/>
          <a:p>
            <a:r>
              <a:rPr lang="en-US" dirty="0">
                <a:latin typeface="Georgia" panose="02040502050405020303" pitchFamily="18" charset="0"/>
              </a:rPr>
              <a:t>Choose an Accounting Method</a:t>
            </a:r>
          </a:p>
        </p:txBody>
      </p:sp>
      <p:graphicFrame>
        <p:nvGraphicFramePr>
          <p:cNvPr id="5" name="Content Placeholder 2">
            <a:extLst>
              <a:ext uri="{FF2B5EF4-FFF2-40B4-BE49-F238E27FC236}">
                <a16:creationId xmlns:a16="http://schemas.microsoft.com/office/drawing/2014/main" id="{BC5BF076-1EF8-227A-9359-124F38FF51BB}"/>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7873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20C65-CDE4-164B-34FE-8DD03CAE367B}"/>
              </a:ext>
            </a:extLst>
          </p:cNvPr>
          <p:cNvSpPr>
            <a:spLocks noGrp="1"/>
          </p:cNvSpPr>
          <p:nvPr>
            <p:ph type="title"/>
          </p:nvPr>
        </p:nvSpPr>
        <p:spPr/>
        <p:txBody>
          <a:bodyPr/>
          <a:lstStyle/>
          <a:p>
            <a:r>
              <a:rPr lang="en-US" dirty="0">
                <a:latin typeface="Georgia" panose="02040502050405020303" pitchFamily="18" charset="0"/>
              </a:rPr>
              <a:t>Schedule C and Small Business Taxes</a:t>
            </a:r>
          </a:p>
        </p:txBody>
      </p:sp>
      <p:sp>
        <p:nvSpPr>
          <p:cNvPr id="3" name="Content Placeholder 2">
            <a:extLst>
              <a:ext uri="{FF2B5EF4-FFF2-40B4-BE49-F238E27FC236}">
                <a16:creationId xmlns:a16="http://schemas.microsoft.com/office/drawing/2014/main" id="{99D13775-C9BB-20D4-1DAD-1720D9364318}"/>
              </a:ext>
            </a:extLst>
          </p:cNvPr>
          <p:cNvSpPr>
            <a:spLocks noGrp="1"/>
          </p:cNvSpPr>
          <p:nvPr>
            <p:ph idx="1"/>
          </p:nvPr>
        </p:nvSpPr>
        <p:spPr/>
        <p:txBody>
          <a:bodyPr>
            <a:normAutofit fontScale="62500" lnSpcReduction="20000"/>
          </a:bodyPr>
          <a:lstStyle/>
          <a:p>
            <a:r>
              <a:rPr lang="en-US" dirty="0">
                <a:latin typeface="Georgia" panose="02040502050405020303" pitchFamily="18" charset="0"/>
              </a:rPr>
              <a:t>Income – more complicated if you have inventories</a:t>
            </a:r>
          </a:p>
          <a:p>
            <a:r>
              <a:rPr lang="en-US" dirty="0">
                <a:latin typeface="Georgia" panose="02040502050405020303" pitchFamily="18" charset="0"/>
              </a:rPr>
              <a:t>Publication 535 – Business Expenses</a:t>
            </a:r>
          </a:p>
          <a:p>
            <a:r>
              <a:rPr lang="en-US" dirty="0">
                <a:latin typeface="Georgia" panose="02040502050405020303" pitchFamily="18" charset="0"/>
              </a:rPr>
              <a:t>Business Expenses – ordinary and necessary expenses</a:t>
            </a:r>
          </a:p>
          <a:p>
            <a:pPr lvl="1"/>
            <a:r>
              <a:rPr lang="en-US" dirty="0">
                <a:latin typeface="Georgia" panose="02040502050405020303" pitchFamily="18" charset="0"/>
              </a:rPr>
              <a:t>Car Expenses – depreciation or mileage?</a:t>
            </a:r>
          </a:p>
          <a:p>
            <a:pPr lvl="2"/>
            <a:r>
              <a:rPr lang="en-US" dirty="0">
                <a:latin typeface="Georgia" panose="02040502050405020303" pitchFamily="18" charset="0"/>
              </a:rPr>
              <a:t>Both Business and Personal use vehicles</a:t>
            </a:r>
          </a:p>
          <a:p>
            <a:pPr lvl="3"/>
            <a:r>
              <a:rPr lang="en-US" dirty="0">
                <a:latin typeface="Georgia" panose="02040502050405020303" pitchFamily="18" charset="0"/>
              </a:rPr>
              <a:t>Split costs between business and personal use</a:t>
            </a:r>
          </a:p>
          <a:p>
            <a:pPr lvl="3"/>
            <a:r>
              <a:rPr lang="en-US" dirty="0">
                <a:latin typeface="Georgia" panose="02040502050405020303" pitchFamily="18" charset="0"/>
              </a:rPr>
              <a:t>Do not count commute to and from work as business</a:t>
            </a:r>
          </a:p>
          <a:p>
            <a:pPr lvl="2"/>
            <a:r>
              <a:rPr lang="en-US" dirty="0">
                <a:latin typeface="Georgia" panose="02040502050405020303" pitchFamily="18" charset="0"/>
              </a:rPr>
              <a:t>Annual Limits on Automobiles must be considered</a:t>
            </a:r>
          </a:p>
          <a:p>
            <a:pPr lvl="1"/>
            <a:r>
              <a:rPr lang="en-US" dirty="0">
                <a:latin typeface="Georgia" panose="02040502050405020303" pitchFamily="18" charset="0"/>
              </a:rPr>
              <a:t>Depreciation – consideration with long-term assets</a:t>
            </a:r>
          </a:p>
          <a:p>
            <a:pPr lvl="2"/>
            <a:r>
              <a:rPr lang="en-US" dirty="0">
                <a:latin typeface="Georgia" panose="02040502050405020303" pitchFamily="18" charset="0"/>
              </a:rPr>
              <a:t>MACRS – depreciate over life of the asset</a:t>
            </a:r>
          </a:p>
          <a:p>
            <a:pPr lvl="2"/>
            <a:r>
              <a:rPr lang="en-US" dirty="0">
                <a:latin typeface="Georgia" panose="02040502050405020303" pitchFamily="18" charset="0"/>
              </a:rPr>
              <a:t>Section 179 Deduction – expense all during the current year (limited to business income earned by the taxpayer), does not apply to non-business or investment property</a:t>
            </a:r>
          </a:p>
          <a:p>
            <a:pPr lvl="2"/>
            <a:r>
              <a:rPr lang="en-US" dirty="0">
                <a:latin typeface="Georgia" panose="02040502050405020303" pitchFamily="18" charset="0"/>
              </a:rPr>
              <a:t>Publication 946 – How to Depreciate Property</a:t>
            </a:r>
          </a:p>
          <a:p>
            <a:pPr lvl="2"/>
            <a:r>
              <a:rPr lang="en-US" dirty="0">
                <a:latin typeface="Georgia" panose="02040502050405020303" pitchFamily="18" charset="0"/>
              </a:rPr>
              <a:t>Bonus Depreciation is Mandatory unless taxpayers opt-out</a:t>
            </a:r>
          </a:p>
          <a:p>
            <a:pPr lvl="2"/>
            <a:endParaRPr lang="en-US" dirty="0"/>
          </a:p>
        </p:txBody>
      </p:sp>
    </p:spTree>
    <p:extLst>
      <p:ext uri="{BB962C8B-B14F-4D97-AF65-F5344CB8AC3E}">
        <p14:creationId xmlns:p14="http://schemas.microsoft.com/office/powerpoint/2010/main" val="2939095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C1F7B-1076-D63C-1A60-8851B2B794AE}"/>
              </a:ext>
            </a:extLst>
          </p:cNvPr>
          <p:cNvSpPr>
            <a:spLocks noGrp="1"/>
          </p:cNvSpPr>
          <p:nvPr>
            <p:ph type="title"/>
          </p:nvPr>
        </p:nvSpPr>
        <p:spPr/>
        <p:txBody>
          <a:bodyPr/>
          <a:lstStyle/>
          <a:p>
            <a:r>
              <a:rPr lang="en-US" dirty="0">
                <a:latin typeface="Georgia" panose="02040502050405020303" pitchFamily="18" charset="0"/>
              </a:rPr>
              <a:t>Self-Employment Tax and Estimated Tax</a:t>
            </a:r>
          </a:p>
        </p:txBody>
      </p:sp>
      <p:sp>
        <p:nvSpPr>
          <p:cNvPr id="3" name="Content Placeholder 2">
            <a:extLst>
              <a:ext uri="{FF2B5EF4-FFF2-40B4-BE49-F238E27FC236}">
                <a16:creationId xmlns:a16="http://schemas.microsoft.com/office/drawing/2014/main" id="{12E530AB-BA7F-1BC7-516E-2C0624E919D7}"/>
              </a:ext>
            </a:extLst>
          </p:cNvPr>
          <p:cNvSpPr>
            <a:spLocks noGrp="1"/>
          </p:cNvSpPr>
          <p:nvPr>
            <p:ph idx="1"/>
          </p:nvPr>
        </p:nvSpPr>
        <p:spPr/>
        <p:txBody>
          <a:bodyPr>
            <a:normAutofit fontScale="85000" lnSpcReduction="20000"/>
          </a:bodyPr>
          <a:lstStyle/>
          <a:p>
            <a:r>
              <a:rPr lang="en-US" dirty="0">
                <a:latin typeface="Georgia" panose="02040502050405020303" pitchFamily="18" charset="0"/>
              </a:rPr>
              <a:t>Social Security and Medicare Taxes</a:t>
            </a:r>
          </a:p>
          <a:p>
            <a:pPr lvl="1"/>
            <a:r>
              <a:rPr lang="en-US" dirty="0">
                <a:latin typeface="Georgia" panose="02040502050405020303" pitchFamily="18" charset="0"/>
              </a:rPr>
              <a:t> Self–employed 100% of these taxes if make over $400</a:t>
            </a:r>
          </a:p>
          <a:p>
            <a:pPr lvl="1"/>
            <a:r>
              <a:rPr lang="en-US" dirty="0">
                <a:latin typeface="Georgia" panose="02040502050405020303" pitchFamily="18" charset="0"/>
              </a:rPr>
              <a:t>Tax Withholding Estimator</a:t>
            </a:r>
          </a:p>
          <a:p>
            <a:pPr lvl="1"/>
            <a:r>
              <a:rPr lang="en-US" dirty="0">
                <a:latin typeface="Georgia" panose="02040502050405020303" pitchFamily="18" charset="0"/>
              </a:rPr>
              <a:t>Max limit which changes each year</a:t>
            </a:r>
          </a:p>
          <a:p>
            <a:r>
              <a:rPr lang="en-US" dirty="0">
                <a:latin typeface="Georgia" panose="02040502050405020303" pitchFamily="18" charset="0"/>
              </a:rPr>
              <a:t>Estimated Tax</a:t>
            </a:r>
          </a:p>
          <a:p>
            <a:pPr lvl="1"/>
            <a:r>
              <a:rPr lang="en-US" dirty="0">
                <a:latin typeface="Georgia" panose="02040502050405020303" pitchFamily="18" charset="0"/>
              </a:rPr>
              <a:t>Publication 505</a:t>
            </a:r>
          </a:p>
          <a:p>
            <a:pPr lvl="1"/>
            <a:r>
              <a:rPr lang="en-US" dirty="0">
                <a:latin typeface="Georgia" panose="02040502050405020303" pitchFamily="18" charset="0"/>
              </a:rPr>
              <a:t>Self-employment tax, Dividend, Capital Gains, or Alternative Minimum Tax Taxpayers should estimate whether quarterly payments are necessary</a:t>
            </a:r>
          </a:p>
          <a:p>
            <a:pPr lvl="1"/>
            <a:r>
              <a:rPr lang="en-US" dirty="0">
                <a:latin typeface="Georgia" panose="02040502050405020303" pitchFamily="18" charset="0"/>
              </a:rPr>
              <a:t>Required if more than $1000 tax will be due</a:t>
            </a:r>
          </a:p>
          <a:p>
            <a:pPr lvl="1"/>
            <a:r>
              <a:rPr lang="en-US" dirty="0">
                <a:latin typeface="Georgia" panose="02040502050405020303" pitchFamily="18" charset="0"/>
              </a:rPr>
              <a:t>Can eliminate the need to send payments if you also have Employee pay and you request employer take extra out each paycheck (Use Form W-4)</a:t>
            </a:r>
          </a:p>
          <a:p>
            <a:pPr lvl="1"/>
            <a:endParaRPr lang="en-US" dirty="0"/>
          </a:p>
        </p:txBody>
      </p:sp>
    </p:spTree>
    <p:extLst>
      <p:ext uri="{BB962C8B-B14F-4D97-AF65-F5344CB8AC3E}">
        <p14:creationId xmlns:p14="http://schemas.microsoft.com/office/powerpoint/2010/main" val="279530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7A5A3-88C8-B995-C375-C27F3301D839}"/>
              </a:ext>
            </a:extLst>
          </p:cNvPr>
          <p:cNvSpPr>
            <a:spLocks noGrp="1"/>
          </p:cNvSpPr>
          <p:nvPr>
            <p:ph type="title"/>
          </p:nvPr>
        </p:nvSpPr>
        <p:spPr/>
        <p:txBody>
          <a:bodyPr/>
          <a:lstStyle/>
          <a:p>
            <a:r>
              <a:rPr lang="en-US" dirty="0">
                <a:latin typeface="Georgia" panose="02040502050405020303" pitchFamily="18" charset="0"/>
              </a:rPr>
              <a:t>When to Hire a Professional</a:t>
            </a:r>
          </a:p>
        </p:txBody>
      </p:sp>
      <p:graphicFrame>
        <p:nvGraphicFramePr>
          <p:cNvPr id="7" name="Content Placeholder 2">
            <a:extLst>
              <a:ext uri="{FF2B5EF4-FFF2-40B4-BE49-F238E27FC236}">
                <a16:creationId xmlns:a16="http://schemas.microsoft.com/office/drawing/2014/main" id="{F2EA011E-CEA1-33C3-FCC0-F0F11948C4B8}"/>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1292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978A6-F2D1-37D7-D807-10DB921927D3}"/>
              </a:ext>
            </a:extLst>
          </p:cNvPr>
          <p:cNvSpPr>
            <a:spLocks noGrp="1"/>
          </p:cNvSpPr>
          <p:nvPr>
            <p:ph type="title"/>
          </p:nvPr>
        </p:nvSpPr>
        <p:spPr/>
        <p:txBody>
          <a:bodyPr/>
          <a:lstStyle/>
          <a:p>
            <a:r>
              <a:rPr lang="en-US" dirty="0">
                <a:latin typeface="Georgia" panose="02040502050405020303" pitchFamily="18" charset="0"/>
              </a:rPr>
              <a:t>Choosing a Paid Preparer</a:t>
            </a:r>
          </a:p>
        </p:txBody>
      </p:sp>
      <p:graphicFrame>
        <p:nvGraphicFramePr>
          <p:cNvPr id="5" name="Content Placeholder 2">
            <a:extLst>
              <a:ext uri="{FF2B5EF4-FFF2-40B4-BE49-F238E27FC236}">
                <a16:creationId xmlns:a16="http://schemas.microsoft.com/office/drawing/2014/main" id="{7E598B0E-4C2D-5170-38AC-EFD1FECF0A48}"/>
              </a:ext>
            </a:extLst>
          </p:cNvPr>
          <p:cNvGraphicFramePr/>
          <p:nvPr/>
        </p:nvGraphicFramePr>
        <p:xfrm>
          <a:off x="914400" y="2362200"/>
          <a:ext cx="10363200" cy="4152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65562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C8F7E-71D7-A99B-165D-8CDEBE5F1BAD}"/>
              </a:ext>
            </a:extLst>
          </p:cNvPr>
          <p:cNvSpPr>
            <a:spLocks noGrp="1"/>
          </p:cNvSpPr>
          <p:nvPr>
            <p:ph type="title"/>
          </p:nvPr>
        </p:nvSpPr>
        <p:spPr/>
        <p:txBody>
          <a:bodyPr/>
          <a:lstStyle/>
          <a:p>
            <a:r>
              <a:rPr lang="en-US" dirty="0">
                <a:latin typeface="Georgia" panose="02040502050405020303" pitchFamily="18" charset="0"/>
              </a:rPr>
              <a:t>Tax Deductions to Consider</a:t>
            </a:r>
          </a:p>
        </p:txBody>
      </p:sp>
      <p:graphicFrame>
        <p:nvGraphicFramePr>
          <p:cNvPr id="5" name="Text Placeholder 2">
            <a:extLst>
              <a:ext uri="{FF2B5EF4-FFF2-40B4-BE49-F238E27FC236}">
                <a16:creationId xmlns:a16="http://schemas.microsoft.com/office/drawing/2014/main" id="{96213135-6DED-B7B4-BB24-5C72DD952259}"/>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185976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173CC-329F-E743-9CF6-37E062AB3532}"/>
              </a:ext>
            </a:extLst>
          </p:cNvPr>
          <p:cNvSpPr>
            <a:spLocks noGrp="1"/>
          </p:cNvSpPr>
          <p:nvPr>
            <p:ph type="title"/>
          </p:nvPr>
        </p:nvSpPr>
        <p:spPr/>
        <p:txBody>
          <a:bodyPr/>
          <a:lstStyle/>
          <a:p>
            <a:r>
              <a:rPr lang="en-US" dirty="0">
                <a:latin typeface="Georgia" panose="02040502050405020303" pitchFamily="18" charset="0"/>
              </a:rPr>
              <a:t>Start-Up Costs</a:t>
            </a:r>
          </a:p>
        </p:txBody>
      </p:sp>
      <p:sp>
        <p:nvSpPr>
          <p:cNvPr id="3" name="Content Placeholder 2">
            <a:extLst>
              <a:ext uri="{FF2B5EF4-FFF2-40B4-BE49-F238E27FC236}">
                <a16:creationId xmlns:a16="http://schemas.microsoft.com/office/drawing/2014/main" id="{77E7EDD2-7746-6262-EB58-1E50C1A7CD92}"/>
              </a:ext>
            </a:extLst>
          </p:cNvPr>
          <p:cNvSpPr>
            <a:spLocks noGrp="1"/>
          </p:cNvSpPr>
          <p:nvPr>
            <p:ph idx="1"/>
          </p:nvPr>
        </p:nvSpPr>
        <p:spPr/>
        <p:txBody>
          <a:bodyPr>
            <a:normAutofit fontScale="92500" lnSpcReduction="20000"/>
          </a:bodyPr>
          <a:lstStyle/>
          <a:p>
            <a:pPr algn="l">
              <a:buFont typeface="Arial" panose="020B0604020202020204" pitchFamily="34" charset="0"/>
              <a:buChar char="•"/>
            </a:pPr>
            <a:r>
              <a:rPr lang="en-US" sz="2400" b="0" i="0" dirty="0">
                <a:solidFill>
                  <a:srgbClr val="1B1B1B"/>
                </a:solidFill>
                <a:effectLst/>
                <a:latin typeface="Georgia" panose="02040502050405020303" pitchFamily="18" charset="0"/>
              </a:rPr>
              <a:t>Recoverable (over 180 months) if both requirements are met:</a:t>
            </a:r>
          </a:p>
          <a:p>
            <a:pPr lvl="1"/>
            <a:r>
              <a:rPr lang="en-US" sz="2000" b="0" i="0" dirty="0">
                <a:solidFill>
                  <a:srgbClr val="1B1B1B"/>
                </a:solidFill>
                <a:effectLst/>
                <a:latin typeface="Georgia" panose="02040502050405020303" pitchFamily="18" charset="0"/>
              </a:rPr>
              <a:t>It's a cost a business could deduct if they paid or incurred it to operate an existing active trade or business in the same field as the one the business entered into.</a:t>
            </a:r>
          </a:p>
          <a:p>
            <a:pPr lvl="1"/>
            <a:r>
              <a:rPr lang="en-US" sz="2000" b="0" i="0" dirty="0">
                <a:solidFill>
                  <a:srgbClr val="1B1B1B"/>
                </a:solidFill>
                <a:effectLst/>
                <a:latin typeface="Georgia" panose="02040502050405020303" pitchFamily="18" charset="0"/>
              </a:rPr>
              <a:t>It's a cost a business pays or incurs before the day their active trade or business begins.</a:t>
            </a:r>
          </a:p>
          <a:p>
            <a:r>
              <a:rPr lang="en-US" sz="2400" dirty="0">
                <a:solidFill>
                  <a:srgbClr val="1B1B1B"/>
                </a:solidFill>
                <a:latin typeface="Georgia" panose="02040502050405020303" pitchFamily="18" charset="0"/>
              </a:rPr>
              <a:t>Nonqualifying Costs</a:t>
            </a:r>
          </a:p>
          <a:p>
            <a:pPr lvl="1"/>
            <a:r>
              <a:rPr lang="en-US" sz="2000" b="0" i="0" dirty="0">
                <a:solidFill>
                  <a:srgbClr val="1B1B1B"/>
                </a:solidFill>
                <a:effectLst/>
                <a:latin typeface="Georgia" panose="02040502050405020303" pitchFamily="18" charset="0"/>
              </a:rPr>
              <a:t>Deductible Interest</a:t>
            </a:r>
          </a:p>
          <a:p>
            <a:pPr lvl="1"/>
            <a:r>
              <a:rPr lang="en-US" sz="2000" b="0" i="0" dirty="0">
                <a:solidFill>
                  <a:srgbClr val="1B1B1B"/>
                </a:solidFill>
                <a:effectLst/>
                <a:latin typeface="Georgia" panose="02040502050405020303" pitchFamily="18" charset="0"/>
              </a:rPr>
              <a:t>Taxes</a:t>
            </a:r>
          </a:p>
          <a:p>
            <a:pPr lvl="1"/>
            <a:r>
              <a:rPr lang="en-US" sz="2000" dirty="0">
                <a:solidFill>
                  <a:srgbClr val="1B1B1B"/>
                </a:solidFill>
                <a:latin typeface="Georgia" panose="02040502050405020303" pitchFamily="18" charset="0"/>
              </a:rPr>
              <a:t>Research and Experimental Costs</a:t>
            </a:r>
            <a:endParaRPr lang="en-US" sz="2000" b="0" i="0" dirty="0">
              <a:solidFill>
                <a:srgbClr val="1B1B1B"/>
              </a:solidFill>
              <a:effectLst/>
              <a:latin typeface="Georgia" panose="02040502050405020303" pitchFamily="18" charset="0"/>
            </a:endParaRPr>
          </a:p>
          <a:p>
            <a:endParaRPr lang="en-US" dirty="0"/>
          </a:p>
        </p:txBody>
      </p:sp>
    </p:spTree>
    <p:extLst>
      <p:ext uri="{BB962C8B-B14F-4D97-AF65-F5344CB8AC3E}">
        <p14:creationId xmlns:p14="http://schemas.microsoft.com/office/powerpoint/2010/main" val="2141800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FCD60-C98B-5A1C-CEA0-CCA38660E600}"/>
              </a:ext>
            </a:extLst>
          </p:cNvPr>
          <p:cNvSpPr>
            <a:spLocks noGrp="1"/>
          </p:cNvSpPr>
          <p:nvPr>
            <p:ph type="title"/>
          </p:nvPr>
        </p:nvSpPr>
        <p:spPr>
          <a:xfrm>
            <a:off x="914400" y="1318727"/>
            <a:ext cx="10363200" cy="762000"/>
          </a:xfrm>
        </p:spPr>
        <p:txBody>
          <a:bodyPr/>
          <a:lstStyle/>
          <a:p>
            <a:r>
              <a:rPr lang="en-US" dirty="0">
                <a:latin typeface="Georgia" panose="02040502050405020303" pitchFamily="18" charset="0"/>
              </a:rPr>
              <a:t>SBA Steps Covered in Prior Classes </a:t>
            </a:r>
          </a:p>
        </p:txBody>
      </p:sp>
      <p:graphicFrame>
        <p:nvGraphicFramePr>
          <p:cNvPr id="5" name="Content Placeholder 2">
            <a:extLst>
              <a:ext uri="{FF2B5EF4-FFF2-40B4-BE49-F238E27FC236}">
                <a16:creationId xmlns:a16="http://schemas.microsoft.com/office/drawing/2014/main" id="{CAE5A4AE-0616-0EBC-7423-8076C15445EE}"/>
              </a:ext>
            </a:extLst>
          </p:cNvPr>
          <p:cNvGraphicFramePr>
            <a:graphicFrameLocks noGrp="1"/>
          </p:cNvGraphicFramePr>
          <p:nvPr>
            <p:ph idx="4294967295"/>
            <p:extLst>
              <p:ext uri="{D42A27DB-BD31-4B8C-83A1-F6EECF244321}">
                <p14:modId xmlns:p14="http://schemas.microsoft.com/office/powerpoint/2010/main" val="2395459033"/>
              </p:ext>
            </p:extLst>
          </p:nvPr>
        </p:nvGraphicFramePr>
        <p:xfrm>
          <a:off x="0" y="2198688"/>
          <a:ext cx="10515600" cy="4351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0429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3D2D6-B71B-BCFC-A828-425943F0B991}"/>
              </a:ext>
            </a:extLst>
          </p:cNvPr>
          <p:cNvSpPr>
            <a:spLocks noGrp="1"/>
          </p:cNvSpPr>
          <p:nvPr>
            <p:ph type="title"/>
          </p:nvPr>
        </p:nvSpPr>
        <p:spPr/>
        <p:txBody>
          <a:bodyPr/>
          <a:lstStyle/>
          <a:p>
            <a:r>
              <a:rPr lang="en-US" dirty="0">
                <a:latin typeface="Georgia" panose="02040502050405020303" pitchFamily="18" charset="0"/>
              </a:rPr>
              <a:t>Business Use of your Home</a:t>
            </a:r>
          </a:p>
        </p:txBody>
      </p:sp>
      <p:sp>
        <p:nvSpPr>
          <p:cNvPr id="3" name="Content Placeholder 2">
            <a:extLst>
              <a:ext uri="{FF2B5EF4-FFF2-40B4-BE49-F238E27FC236}">
                <a16:creationId xmlns:a16="http://schemas.microsoft.com/office/drawing/2014/main" id="{E8BDB36A-3866-BE74-CDA2-CC811716A179}"/>
              </a:ext>
            </a:extLst>
          </p:cNvPr>
          <p:cNvSpPr>
            <a:spLocks noGrp="1"/>
          </p:cNvSpPr>
          <p:nvPr>
            <p:ph idx="1"/>
          </p:nvPr>
        </p:nvSpPr>
        <p:spPr/>
        <p:txBody>
          <a:bodyPr>
            <a:normAutofit fontScale="92500" lnSpcReduction="20000"/>
          </a:bodyPr>
          <a:lstStyle/>
          <a:p>
            <a:r>
              <a:rPr lang="en-US" dirty="0">
                <a:latin typeface="Georgia" panose="02040502050405020303" pitchFamily="18" charset="0"/>
              </a:rPr>
              <a:t>Publication 587</a:t>
            </a:r>
          </a:p>
          <a:p>
            <a:r>
              <a:rPr lang="en-US" dirty="0">
                <a:latin typeface="Georgia" panose="02040502050405020303" pitchFamily="18" charset="0"/>
              </a:rPr>
              <a:t>To qualify, you must use part of your home:</a:t>
            </a:r>
          </a:p>
          <a:p>
            <a:pPr lvl="1"/>
            <a:r>
              <a:rPr lang="en-US" dirty="0">
                <a:latin typeface="Georgia" panose="02040502050405020303" pitchFamily="18" charset="0"/>
              </a:rPr>
              <a:t>Exclusively and regularly as your principal place of business </a:t>
            </a:r>
          </a:p>
          <a:p>
            <a:pPr lvl="1"/>
            <a:r>
              <a:rPr lang="en-US" dirty="0">
                <a:latin typeface="Georgia" panose="02040502050405020303" pitchFamily="18" charset="0"/>
              </a:rPr>
              <a:t>Exclusively and regularly as a place where you meet or deal with patients, clients, or customers in the normal course of your trade or business; </a:t>
            </a:r>
          </a:p>
          <a:p>
            <a:pPr lvl="1"/>
            <a:r>
              <a:rPr lang="en-US" dirty="0">
                <a:latin typeface="Georgia" panose="02040502050405020303" pitchFamily="18" charset="0"/>
              </a:rPr>
              <a:t>In the case of a separate structure which is not attached to your home, in connection with your trade or business; </a:t>
            </a:r>
          </a:p>
          <a:p>
            <a:pPr lvl="1"/>
            <a:r>
              <a:rPr lang="en-US" dirty="0">
                <a:latin typeface="Georgia" panose="02040502050405020303" pitchFamily="18" charset="0"/>
              </a:rPr>
              <a:t>On a regular basis for certain storage use </a:t>
            </a:r>
          </a:p>
          <a:p>
            <a:pPr lvl="1"/>
            <a:r>
              <a:rPr lang="en-US" dirty="0">
                <a:latin typeface="Georgia" panose="02040502050405020303" pitchFamily="18" charset="0"/>
              </a:rPr>
              <a:t>For rental use </a:t>
            </a:r>
          </a:p>
          <a:p>
            <a:pPr lvl="1"/>
            <a:r>
              <a:rPr lang="en-US" dirty="0">
                <a:latin typeface="Georgia" panose="02040502050405020303" pitchFamily="18" charset="0"/>
              </a:rPr>
              <a:t>As a daycare facility</a:t>
            </a:r>
          </a:p>
          <a:p>
            <a:endParaRPr lang="en-US" dirty="0"/>
          </a:p>
        </p:txBody>
      </p:sp>
    </p:spTree>
    <p:extLst>
      <p:ext uri="{BB962C8B-B14F-4D97-AF65-F5344CB8AC3E}">
        <p14:creationId xmlns:p14="http://schemas.microsoft.com/office/powerpoint/2010/main" val="7233912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9C6E9-23FF-1001-2581-FEF22BB3E07C}"/>
              </a:ext>
            </a:extLst>
          </p:cNvPr>
          <p:cNvSpPr>
            <a:spLocks noGrp="1"/>
          </p:cNvSpPr>
          <p:nvPr>
            <p:ph type="title"/>
          </p:nvPr>
        </p:nvSpPr>
        <p:spPr/>
        <p:txBody>
          <a:bodyPr/>
          <a:lstStyle/>
          <a:p>
            <a:r>
              <a:rPr lang="en-US" dirty="0">
                <a:latin typeface="Georgia" panose="02040502050405020303" pitchFamily="18" charset="0"/>
              </a:rPr>
              <a:t>Qualified Business Income (Section 199A) Deduction</a:t>
            </a:r>
          </a:p>
        </p:txBody>
      </p:sp>
      <p:sp>
        <p:nvSpPr>
          <p:cNvPr id="3" name="Content Placeholder 2">
            <a:extLst>
              <a:ext uri="{FF2B5EF4-FFF2-40B4-BE49-F238E27FC236}">
                <a16:creationId xmlns:a16="http://schemas.microsoft.com/office/drawing/2014/main" id="{42F9521B-75B9-E813-8F96-AC1E235524D7}"/>
              </a:ext>
            </a:extLst>
          </p:cNvPr>
          <p:cNvSpPr>
            <a:spLocks noGrp="1"/>
          </p:cNvSpPr>
          <p:nvPr>
            <p:ph idx="1"/>
          </p:nvPr>
        </p:nvSpPr>
        <p:spPr/>
        <p:txBody>
          <a:bodyPr>
            <a:normAutofit fontScale="92500" lnSpcReduction="20000"/>
          </a:bodyPr>
          <a:lstStyle/>
          <a:p>
            <a:r>
              <a:rPr lang="en-US" sz="2800" dirty="0">
                <a:latin typeface="Georgia" panose="02040502050405020303" pitchFamily="18" charset="0"/>
              </a:rPr>
              <a:t>Who qualifies?</a:t>
            </a:r>
          </a:p>
          <a:p>
            <a:pPr lvl="1"/>
            <a:r>
              <a:rPr lang="en-US" sz="2400" dirty="0">
                <a:latin typeface="Georgia" panose="02040502050405020303" pitchFamily="18" charset="0"/>
              </a:rPr>
              <a:t>Partnerships</a:t>
            </a:r>
          </a:p>
          <a:p>
            <a:pPr lvl="1"/>
            <a:r>
              <a:rPr lang="en-US" sz="2400" dirty="0">
                <a:latin typeface="Georgia" panose="02040502050405020303" pitchFamily="18" charset="0"/>
              </a:rPr>
              <a:t>Sole Proprietorships</a:t>
            </a:r>
          </a:p>
          <a:p>
            <a:pPr lvl="1"/>
            <a:r>
              <a:rPr lang="en-US" sz="2400" dirty="0">
                <a:latin typeface="Georgia" panose="02040502050405020303" pitchFamily="18" charset="0"/>
              </a:rPr>
              <a:t>S Corporations</a:t>
            </a:r>
          </a:p>
          <a:p>
            <a:pPr lvl="1"/>
            <a:r>
              <a:rPr lang="en-US" sz="2400" dirty="0">
                <a:latin typeface="Georgia" panose="02040502050405020303" pitchFamily="18" charset="0"/>
              </a:rPr>
              <a:t>Some Estates and Trusts</a:t>
            </a:r>
          </a:p>
          <a:p>
            <a:r>
              <a:rPr lang="en-US" sz="2800" dirty="0">
                <a:latin typeface="Georgia" panose="02040502050405020303" pitchFamily="18" charset="0"/>
              </a:rPr>
              <a:t>If qualify:</a:t>
            </a:r>
          </a:p>
          <a:p>
            <a:pPr lvl="1"/>
            <a:r>
              <a:rPr lang="en-US" sz="2400" dirty="0">
                <a:latin typeface="Georgia" panose="02040502050405020303" pitchFamily="18" charset="0"/>
              </a:rPr>
              <a:t>Deduct up to 20% of Qualified Business Income</a:t>
            </a:r>
          </a:p>
          <a:p>
            <a:pPr lvl="1"/>
            <a:r>
              <a:rPr lang="en-US" sz="2400" dirty="0">
                <a:latin typeface="Georgia" panose="02040502050405020303" pitchFamily="18" charset="0"/>
              </a:rPr>
              <a:t>In addition to Standard or Itemized Deduction</a:t>
            </a:r>
          </a:p>
          <a:p>
            <a:pPr lvl="1"/>
            <a:endParaRPr lang="en-US" dirty="0"/>
          </a:p>
        </p:txBody>
      </p:sp>
    </p:spTree>
    <p:extLst>
      <p:ext uri="{BB962C8B-B14F-4D97-AF65-F5344CB8AC3E}">
        <p14:creationId xmlns:p14="http://schemas.microsoft.com/office/powerpoint/2010/main" val="4072359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DDF98-844B-3B59-B08A-FEC635A5D25A}"/>
              </a:ext>
            </a:extLst>
          </p:cNvPr>
          <p:cNvSpPr>
            <a:spLocks noGrp="1"/>
          </p:cNvSpPr>
          <p:nvPr>
            <p:ph type="title"/>
          </p:nvPr>
        </p:nvSpPr>
        <p:spPr/>
        <p:txBody>
          <a:bodyPr/>
          <a:lstStyle/>
          <a:p>
            <a:r>
              <a:rPr lang="en-US" dirty="0">
                <a:latin typeface="Georgia" panose="02040502050405020303" pitchFamily="18" charset="0"/>
              </a:rPr>
              <a:t>Travel, Meals, and Entertainment</a:t>
            </a:r>
          </a:p>
        </p:txBody>
      </p:sp>
      <p:graphicFrame>
        <p:nvGraphicFramePr>
          <p:cNvPr id="5" name="Content Placeholder 2">
            <a:extLst>
              <a:ext uri="{FF2B5EF4-FFF2-40B4-BE49-F238E27FC236}">
                <a16:creationId xmlns:a16="http://schemas.microsoft.com/office/drawing/2014/main" id="{6FED6B01-250F-FD0B-FAE1-71C781C651E0}"/>
              </a:ext>
            </a:extLst>
          </p:cNvPr>
          <p:cNvGraphicFramePr/>
          <p:nvPr/>
        </p:nvGraphicFramePr>
        <p:xfrm>
          <a:off x="914400" y="2219325"/>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982114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0381E-08C0-2794-EB7A-1B5093316FCC}"/>
              </a:ext>
            </a:extLst>
          </p:cNvPr>
          <p:cNvSpPr>
            <a:spLocks noGrp="1"/>
          </p:cNvSpPr>
          <p:nvPr>
            <p:ph type="title"/>
          </p:nvPr>
        </p:nvSpPr>
        <p:spPr/>
        <p:txBody>
          <a:bodyPr/>
          <a:lstStyle/>
          <a:p>
            <a:r>
              <a:rPr lang="en-US" dirty="0">
                <a:latin typeface="Georgia" panose="02040502050405020303" pitchFamily="18" charset="0"/>
              </a:rPr>
              <a:t>Other Possible Deductions on Form 1040</a:t>
            </a:r>
          </a:p>
        </p:txBody>
      </p:sp>
      <p:sp>
        <p:nvSpPr>
          <p:cNvPr id="3" name="Content Placeholder 2">
            <a:extLst>
              <a:ext uri="{FF2B5EF4-FFF2-40B4-BE49-F238E27FC236}">
                <a16:creationId xmlns:a16="http://schemas.microsoft.com/office/drawing/2014/main" id="{9A9E1DCE-D7F9-BF13-7757-F682C7A71B18}"/>
              </a:ext>
            </a:extLst>
          </p:cNvPr>
          <p:cNvSpPr>
            <a:spLocks noGrp="1"/>
          </p:cNvSpPr>
          <p:nvPr>
            <p:ph idx="1"/>
          </p:nvPr>
        </p:nvSpPr>
        <p:spPr/>
        <p:txBody>
          <a:bodyPr/>
          <a:lstStyle/>
          <a:p>
            <a:r>
              <a:rPr lang="en-US" dirty="0">
                <a:latin typeface="Georgia" panose="02040502050405020303" pitchFamily="18" charset="0"/>
              </a:rPr>
              <a:t>100% of Health Insurance Cost if not covered by employer</a:t>
            </a:r>
          </a:p>
          <a:p>
            <a:r>
              <a:rPr lang="en-US" dirty="0">
                <a:latin typeface="Georgia" panose="02040502050405020303" pitchFamily="18" charset="0"/>
              </a:rPr>
              <a:t>Retirement Plan Deduction for SEP</a:t>
            </a:r>
          </a:p>
          <a:p>
            <a:endParaRPr lang="en-US" dirty="0"/>
          </a:p>
        </p:txBody>
      </p:sp>
    </p:spTree>
    <p:extLst>
      <p:ext uri="{BB962C8B-B14F-4D97-AF65-F5344CB8AC3E}">
        <p14:creationId xmlns:p14="http://schemas.microsoft.com/office/powerpoint/2010/main" val="10488192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23"/>
          <p:cNvSpPr txBox="1">
            <a:spLocks noGrp="1"/>
          </p:cNvSpPr>
          <p:nvPr>
            <p:ph type="ctrTitle"/>
          </p:nvPr>
        </p:nvSpPr>
        <p:spPr>
          <a:xfrm>
            <a:off x="712833" y="1307900"/>
            <a:ext cx="10363200" cy="1143200"/>
          </a:xfrm>
          <a:prstGeom prst="rect">
            <a:avLst/>
          </a:prstGeom>
          <a:noFill/>
          <a:ln>
            <a:noFill/>
          </a:ln>
        </p:spPr>
        <p:txBody>
          <a:bodyPr spcFirstLastPara="1" wrap="square" lIns="121900" tIns="121900" rIns="121900" bIns="121900" anchor="ctr" anchorCtr="0">
            <a:noAutofit/>
          </a:bodyPr>
          <a:lstStyle/>
          <a:p>
            <a:r>
              <a:rPr lang="en-US" i="1"/>
              <a:t> </a:t>
            </a:r>
            <a:endParaRPr/>
          </a:p>
        </p:txBody>
      </p:sp>
      <p:sp>
        <p:nvSpPr>
          <p:cNvPr id="216" name="Google Shape;216;p23"/>
          <p:cNvSpPr txBox="1">
            <a:spLocks noGrp="1"/>
          </p:cNvSpPr>
          <p:nvPr>
            <p:ph type="subTitle" idx="1"/>
          </p:nvPr>
        </p:nvSpPr>
        <p:spPr>
          <a:xfrm>
            <a:off x="988300" y="1003100"/>
            <a:ext cx="10766800" cy="1752800"/>
          </a:xfrm>
          <a:prstGeom prst="rect">
            <a:avLst/>
          </a:prstGeom>
          <a:noFill/>
          <a:ln>
            <a:noFill/>
          </a:ln>
        </p:spPr>
        <p:txBody>
          <a:bodyPr spcFirstLastPara="1" wrap="square" lIns="121900" tIns="121900" rIns="121900" bIns="121900" anchor="t" anchorCtr="0">
            <a:noAutofit/>
          </a:bodyPr>
          <a:lstStyle/>
          <a:p>
            <a:pPr marL="0" indent="0">
              <a:spcBef>
                <a:spcPts val="0"/>
              </a:spcBef>
            </a:pPr>
            <a:r>
              <a:rPr lang="en-US" sz="6400" b="1" i="1" dirty="0">
                <a:latin typeface="Georgia" panose="02040502050405020303" pitchFamily="18" charset="0"/>
              </a:rPr>
              <a:t>Thank you for the opportunity to present today! </a:t>
            </a:r>
          </a:p>
          <a:p>
            <a:pPr marL="0" indent="0">
              <a:spcBef>
                <a:spcPts val="0"/>
              </a:spcBef>
            </a:pPr>
            <a:r>
              <a:rPr lang="en-US" sz="6400" b="1" i="1" dirty="0">
                <a:latin typeface="Georgia" panose="02040502050405020303" pitchFamily="18" charset="0"/>
              </a:rPr>
              <a:t>Questions?</a:t>
            </a:r>
            <a:endParaRPr dirty="0">
              <a:latin typeface="Georgia" panose="02040502050405020303"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23"/>
          <p:cNvSpPr txBox="1">
            <a:spLocks noGrp="1"/>
          </p:cNvSpPr>
          <p:nvPr>
            <p:ph type="ctrTitle"/>
          </p:nvPr>
        </p:nvSpPr>
        <p:spPr>
          <a:xfrm>
            <a:off x="712833" y="1307900"/>
            <a:ext cx="10363200" cy="1143200"/>
          </a:xfrm>
          <a:prstGeom prst="rect">
            <a:avLst/>
          </a:prstGeom>
          <a:noFill/>
          <a:ln>
            <a:noFill/>
          </a:ln>
        </p:spPr>
        <p:txBody>
          <a:bodyPr spcFirstLastPara="1" wrap="square" lIns="121900" tIns="121900" rIns="121900" bIns="121900" anchor="ctr" anchorCtr="0">
            <a:noAutofit/>
          </a:bodyPr>
          <a:lstStyle/>
          <a:p>
            <a:r>
              <a:rPr lang="en-US" i="1"/>
              <a:t> </a:t>
            </a:r>
            <a:endParaRPr/>
          </a:p>
        </p:txBody>
      </p:sp>
      <p:sp>
        <p:nvSpPr>
          <p:cNvPr id="216" name="Google Shape;216;p23"/>
          <p:cNvSpPr txBox="1">
            <a:spLocks noGrp="1"/>
          </p:cNvSpPr>
          <p:nvPr>
            <p:ph type="subTitle" idx="1"/>
          </p:nvPr>
        </p:nvSpPr>
        <p:spPr>
          <a:xfrm>
            <a:off x="950978" y="1307900"/>
            <a:ext cx="10766800" cy="1752800"/>
          </a:xfrm>
          <a:prstGeom prst="rect">
            <a:avLst/>
          </a:prstGeom>
          <a:noFill/>
          <a:ln>
            <a:noFill/>
          </a:ln>
        </p:spPr>
        <p:txBody>
          <a:bodyPr spcFirstLastPara="1" wrap="square" lIns="121900" tIns="121900" rIns="121900" bIns="121900" anchor="t" anchorCtr="0">
            <a:noAutofit/>
          </a:bodyPr>
          <a:lstStyle/>
          <a:p>
            <a:pPr marL="0" indent="0">
              <a:spcBef>
                <a:spcPts val="0"/>
              </a:spcBef>
            </a:pPr>
            <a:r>
              <a:rPr lang="en-US" sz="5400" b="1" i="1" dirty="0">
                <a:latin typeface="Georgia" panose="02040502050405020303" pitchFamily="18" charset="0"/>
              </a:rPr>
              <a:t>Contact Information:</a:t>
            </a:r>
          </a:p>
          <a:p>
            <a:pPr marL="0" indent="0">
              <a:spcBef>
                <a:spcPts val="0"/>
              </a:spcBef>
            </a:pPr>
            <a:r>
              <a:rPr lang="en-US" sz="5400" b="1" i="1" dirty="0">
                <a:latin typeface="Georgia" panose="02040502050405020303" pitchFamily="18" charset="0"/>
              </a:rPr>
              <a:t>Amber Whisenhunt</a:t>
            </a:r>
          </a:p>
          <a:p>
            <a:pPr marL="0" indent="0">
              <a:spcBef>
                <a:spcPts val="0"/>
              </a:spcBef>
            </a:pPr>
            <a:r>
              <a:rPr lang="en-US" sz="5400" b="1" i="1" dirty="0">
                <a:latin typeface="Georgia" panose="02040502050405020303" pitchFamily="18" charset="0"/>
              </a:rPr>
              <a:t>Amber.m.whisenhunt@gmail.com</a:t>
            </a:r>
          </a:p>
        </p:txBody>
      </p:sp>
    </p:spTree>
    <p:extLst>
      <p:ext uri="{BB962C8B-B14F-4D97-AF65-F5344CB8AC3E}">
        <p14:creationId xmlns:p14="http://schemas.microsoft.com/office/powerpoint/2010/main" val="17020971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C5451-F24D-4983-B5CB-4610228DAEE5}"/>
              </a:ext>
            </a:extLst>
          </p:cNvPr>
          <p:cNvSpPr>
            <a:spLocks noGrp="1"/>
          </p:cNvSpPr>
          <p:nvPr>
            <p:ph type="title"/>
          </p:nvPr>
        </p:nvSpPr>
        <p:spPr/>
        <p:txBody>
          <a:bodyPr/>
          <a:lstStyle/>
          <a:p>
            <a:r>
              <a:rPr lang="en-US" dirty="0">
                <a:latin typeface="Georgia" panose="02040502050405020303" pitchFamily="18" charset="0"/>
              </a:rPr>
              <a:t>References Page 1</a:t>
            </a:r>
          </a:p>
        </p:txBody>
      </p:sp>
      <p:sp>
        <p:nvSpPr>
          <p:cNvPr id="3" name="Text Placeholder 2">
            <a:extLst>
              <a:ext uri="{FF2B5EF4-FFF2-40B4-BE49-F238E27FC236}">
                <a16:creationId xmlns:a16="http://schemas.microsoft.com/office/drawing/2014/main" id="{3AAD5A77-75F4-4CFC-95AF-4520FD9D3B30}"/>
              </a:ext>
            </a:extLst>
          </p:cNvPr>
          <p:cNvSpPr>
            <a:spLocks noGrp="1"/>
          </p:cNvSpPr>
          <p:nvPr>
            <p:ph idx="1"/>
          </p:nvPr>
        </p:nvSpPr>
        <p:spPr/>
        <p:txBody>
          <a:bodyPr>
            <a:normAutofit fontScale="92500" lnSpcReduction="20000"/>
          </a:bodyPr>
          <a:lstStyle/>
          <a:p>
            <a:r>
              <a:rPr lang="en-US" sz="1600" i="1" dirty="0">
                <a:effectLst/>
                <a:latin typeface="Georgia" panose="02040502050405020303" pitchFamily="18" charset="0"/>
              </a:rPr>
              <a:t>5 things to do with your small business profits</a:t>
            </a:r>
            <a:r>
              <a:rPr lang="en-US" sz="1600" dirty="0">
                <a:effectLst/>
                <a:latin typeface="Georgia" panose="02040502050405020303" pitchFamily="18" charset="0"/>
              </a:rPr>
              <a:t>. </a:t>
            </a:r>
            <a:r>
              <a:rPr lang="en-US" sz="1600" dirty="0" err="1">
                <a:effectLst/>
                <a:latin typeface="Georgia" panose="02040502050405020303" pitchFamily="18" charset="0"/>
              </a:rPr>
              <a:t>Accion</a:t>
            </a:r>
            <a:r>
              <a:rPr lang="en-US" sz="1600" dirty="0">
                <a:effectLst/>
                <a:latin typeface="Georgia" panose="02040502050405020303" pitchFamily="18" charset="0"/>
              </a:rPr>
              <a:t> Opportunity Fund. (2022, February 15). </a:t>
            </a:r>
            <a:r>
              <a:rPr lang="en-US" sz="1600" dirty="0">
                <a:effectLst/>
                <a:latin typeface="Georgia" panose="02040502050405020303" pitchFamily="18" charset="0"/>
                <a:hlinkClick r:id="rId3"/>
              </a:rPr>
              <a:t>https://aofund.org/resource/5-things-to-do-with-your-small-business-profits/ </a:t>
            </a:r>
            <a:endParaRPr lang="en-US" sz="1600" dirty="0">
              <a:effectLst/>
              <a:latin typeface="Georgia" panose="02040502050405020303" pitchFamily="18" charset="0"/>
            </a:endParaRPr>
          </a:p>
          <a:p>
            <a:r>
              <a:rPr lang="en-US" sz="1600" i="1" dirty="0">
                <a:effectLst/>
                <a:latin typeface="Georgia" panose="02040502050405020303" pitchFamily="18" charset="0"/>
              </a:rPr>
              <a:t>10 steps to start your business</a:t>
            </a:r>
            <a:r>
              <a:rPr lang="en-US" sz="1600" dirty="0">
                <a:effectLst/>
                <a:latin typeface="Georgia" panose="02040502050405020303" pitchFamily="18" charset="0"/>
              </a:rPr>
              <a:t>. U.S. Small Business Administration. (2023, May 3). </a:t>
            </a:r>
            <a:r>
              <a:rPr lang="en-US" sz="1600" dirty="0">
                <a:latin typeface="Georgia" panose="02040502050405020303" pitchFamily="18" charset="0"/>
              </a:rPr>
              <a:t>https://www.sba.gov/business-guide/10-steps-start-your-business </a:t>
            </a:r>
          </a:p>
          <a:p>
            <a:r>
              <a:rPr lang="en-US" sz="1600" dirty="0">
                <a:effectLst/>
                <a:latin typeface="Georgia" panose="02040502050405020303" pitchFamily="18" charset="0"/>
              </a:rPr>
              <a:t>Abrams, R. (2021, December 10). </a:t>
            </a:r>
            <a:r>
              <a:rPr lang="en-US" sz="1600" i="1" dirty="0">
                <a:effectLst/>
                <a:latin typeface="Georgia" panose="02040502050405020303" pitchFamily="18" charset="0"/>
              </a:rPr>
              <a:t>Small business checklist: 15 ways to maximize your company’s cash before Dec. 31</a:t>
            </a:r>
            <a:r>
              <a:rPr lang="en-US" sz="1600" dirty="0">
                <a:effectLst/>
                <a:latin typeface="Georgia" panose="02040502050405020303" pitchFamily="18" charset="0"/>
              </a:rPr>
              <a:t>. USA Today. </a:t>
            </a:r>
            <a:r>
              <a:rPr lang="en-US" sz="1600" dirty="0">
                <a:effectLst/>
                <a:latin typeface="Georgia" panose="02040502050405020303" pitchFamily="18" charset="0"/>
                <a:hlinkClick r:id="rId4"/>
              </a:rPr>
              <a:t>https://www.usatoday.com/story/money/usaandmain/2021/12/10/small-business-15-things-you-should-do-before-year-end/8844316002/ </a:t>
            </a:r>
            <a:endParaRPr lang="en-US" sz="1600" dirty="0">
              <a:effectLst/>
              <a:latin typeface="Georgia" panose="02040502050405020303" pitchFamily="18" charset="0"/>
            </a:endParaRPr>
          </a:p>
          <a:p>
            <a:r>
              <a:rPr lang="en-US" sz="1600" dirty="0">
                <a:effectLst/>
                <a:latin typeface="Georgia" panose="02040502050405020303" pitchFamily="18" charset="0"/>
              </a:rPr>
              <a:t>Blakely-Gray, R. (2023, July 24). </a:t>
            </a:r>
            <a:r>
              <a:rPr lang="en-US" sz="1600" i="1" dirty="0">
                <a:effectLst/>
                <a:latin typeface="Georgia" panose="02040502050405020303" pitchFamily="18" charset="0"/>
              </a:rPr>
              <a:t>9 money management tips to keep your small business in top shape</a:t>
            </a:r>
            <a:r>
              <a:rPr lang="en-US" sz="1600" dirty="0">
                <a:effectLst/>
                <a:latin typeface="Georgia" panose="02040502050405020303" pitchFamily="18" charset="0"/>
              </a:rPr>
              <a:t>. Patriot Software. </a:t>
            </a:r>
            <a:r>
              <a:rPr lang="en-US" sz="1600" dirty="0">
                <a:effectLst/>
                <a:latin typeface="Georgia" panose="02040502050405020303" pitchFamily="18" charset="0"/>
                <a:hlinkClick r:id="rId5"/>
              </a:rPr>
              <a:t>https://www.patriotsoftware.com/blog/accounting/small-business-money-management-tips/</a:t>
            </a:r>
            <a:r>
              <a:rPr lang="en-US" sz="1600" dirty="0">
                <a:effectLst/>
                <a:latin typeface="Georgia" panose="02040502050405020303" pitchFamily="18" charset="0"/>
              </a:rPr>
              <a:t> </a:t>
            </a:r>
          </a:p>
          <a:p>
            <a:r>
              <a:rPr lang="en-US" sz="1600" dirty="0">
                <a:effectLst/>
                <a:latin typeface="Georgia" panose="02040502050405020303" pitchFamily="18" charset="0"/>
              </a:rPr>
              <a:t>Drechsler, L. (2023, August 16). </a:t>
            </a:r>
            <a:r>
              <a:rPr lang="en-US" sz="1600" i="1" dirty="0">
                <a:effectLst/>
                <a:latin typeface="Georgia" panose="02040502050405020303" pitchFamily="18" charset="0"/>
              </a:rPr>
              <a:t>10 quick tips for Small Business Money Management - </a:t>
            </a:r>
            <a:r>
              <a:rPr lang="en-US" sz="1600" i="1" dirty="0" err="1">
                <a:effectLst/>
                <a:latin typeface="Georgia" panose="02040502050405020303" pitchFamily="18" charset="0"/>
              </a:rPr>
              <a:t>QuickBridge</a:t>
            </a:r>
            <a:r>
              <a:rPr lang="en-US" sz="1600" dirty="0">
                <a:effectLst/>
                <a:latin typeface="Georgia" panose="02040502050405020303" pitchFamily="18" charset="0"/>
              </a:rPr>
              <a:t>. </a:t>
            </a:r>
            <a:r>
              <a:rPr lang="en-US" sz="1600" dirty="0" err="1">
                <a:effectLst/>
                <a:latin typeface="Georgia" panose="02040502050405020303" pitchFamily="18" charset="0"/>
              </a:rPr>
              <a:t>QuickBridge</a:t>
            </a:r>
            <a:r>
              <a:rPr lang="en-US" sz="1600" dirty="0">
                <a:effectLst/>
                <a:latin typeface="Georgia" panose="02040502050405020303" pitchFamily="18" charset="0"/>
              </a:rPr>
              <a:t> Funding. </a:t>
            </a:r>
            <a:r>
              <a:rPr lang="en-US" sz="1600" dirty="0">
                <a:effectLst/>
                <a:latin typeface="Georgia" panose="02040502050405020303" pitchFamily="18" charset="0"/>
                <a:hlinkClick r:id="rId6"/>
              </a:rPr>
              <a:t>https://www.quickbridge.com/blog/tips-for-small-business-money-management/ </a:t>
            </a:r>
            <a:endParaRPr lang="en-US" sz="1600" dirty="0">
              <a:effectLst/>
              <a:latin typeface="Georgia" panose="02040502050405020303" pitchFamily="18" charset="0"/>
            </a:endParaRPr>
          </a:p>
          <a:p>
            <a:endParaRPr lang="en-US" sz="1400" dirty="0">
              <a:effectLst/>
              <a:latin typeface="Georgia" panose="02040502050405020303" pitchFamily="18" charset="0"/>
            </a:endParaRPr>
          </a:p>
        </p:txBody>
      </p:sp>
    </p:spTree>
    <p:extLst>
      <p:ext uri="{BB962C8B-B14F-4D97-AF65-F5344CB8AC3E}">
        <p14:creationId xmlns:p14="http://schemas.microsoft.com/office/powerpoint/2010/main" val="40934821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C5451-F24D-4983-B5CB-4610228DAEE5}"/>
              </a:ext>
            </a:extLst>
          </p:cNvPr>
          <p:cNvSpPr>
            <a:spLocks noGrp="1"/>
          </p:cNvSpPr>
          <p:nvPr>
            <p:ph type="title"/>
          </p:nvPr>
        </p:nvSpPr>
        <p:spPr/>
        <p:txBody>
          <a:bodyPr/>
          <a:lstStyle/>
          <a:p>
            <a:r>
              <a:rPr lang="en-US" dirty="0">
                <a:latin typeface="Georgia" panose="02040502050405020303" pitchFamily="18" charset="0"/>
              </a:rPr>
              <a:t>References Page 2</a:t>
            </a:r>
          </a:p>
        </p:txBody>
      </p:sp>
      <p:sp>
        <p:nvSpPr>
          <p:cNvPr id="3" name="Text Placeholder 2">
            <a:extLst>
              <a:ext uri="{FF2B5EF4-FFF2-40B4-BE49-F238E27FC236}">
                <a16:creationId xmlns:a16="http://schemas.microsoft.com/office/drawing/2014/main" id="{3AAD5A77-75F4-4CFC-95AF-4520FD9D3B30}"/>
              </a:ext>
            </a:extLst>
          </p:cNvPr>
          <p:cNvSpPr>
            <a:spLocks noGrp="1"/>
          </p:cNvSpPr>
          <p:nvPr>
            <p:ph idx="1"/>
          </p:nvPr>
        </p:nvSpPr>
        <p:spPr/>
        <p:txBody>
          <a:bodyPr>
            <a:normAutofit fontScale="92500" lnSpcReduction="10000"/>
          </a:bodyPr>
          <a:lstStyle/>
          <a:p>
            <a:r>
              <a:rPr lang="en-US" sz="1800" dirty="0">
                <a:effectLst/>
                <a:latin typeface="Georgia" panose="02040502050405020303" pitchFamily="18" charset="0"/>
              </a:rPr>
              <a:t>Expert Panel. (2023, May 15). </a:t>
            </a:r>
            <a:r>
              <a:rPr lang="en-US" sz="1800" i="1" dirty="0">
                <a:effectLst/>
                <a:latin typeface="Georgia" panose="02040502050405020303" pitchFamily="18" charset="0"/>
              </a:rPr>
              <a:t>Council post: 17 unconventional money-saving tips for small-business owners</a:t>
            </a:r>
            <a:r>
              <a:rPr lang="en-US" sz="1800" dirty="0">
                <a:effectLst/>
                <a:latin typeface="Georgia" panose="02040502050405020303" pitchFamily="18" charset="0"/>
              </a:rPr>
              <a:t>. Forbes. </a:t>
            </a:r>
            <a:r>
              <a:rPr lang="en-US" sz="1800" dirty="0">
                <a:latin typeface="Georgia" panose="02040502050405020303" pitchFamily="18" charset="0"/>
                <a:hlinkClick r:id="rId3"/>
              </a:rPr>
              <a:t>https://www.forbes.com/sites/forbesbusinesscouncil/2023/05/12/17-unconventional-money-saving-tips-for-small-business-owners/?sh=50396227296f</a:t>
            </a:r>
            <a:endParaRPr lang="en-US" sz="1800" dirty="0">
              <a:latin typeface="Georgia" panose="02040502050405020303" pitchFamily="18" charset="0"/>
            </a:endParaRPr>
          </a:p>
          <a:p>
            <a:r>
              <a:rPr lang="en-US" sz="1800" dirty="0">
                <a:effectLst/>
                <a:latin typeface="Georgia" panose="02040502050405020303" pitchFamily="18" charset="0"/>
              </a:rPr>
              <a:t>Freedman, M. (2023, April 28). </a:t>
            </a:r>
            <a:r>
              <a:rPr lang="en-US" sz="1800" i="1" dirty="0">
                <a:effectLst/>
                <a:latin typeface="Georgia" panose="02040502050405020303" pitchFamily="18" charset="0"/>
              </a:rPr>
              <a:t>10 tips for managing small business finances</a:t>
            </a:r>
            <a:r>
              <a:rPr lang="en-US" sz="1800" dirty="0">
                <a:effectLst/>
                <a:latin typeface="Georgia" panose="02040502050405020303" pitchFamily="18" charset="0"/>
              </a:rPr>
              <a:t>. Business News Daily. </a:t>
            </a:r>
            <a:r>
              <a:rPr lang="en-US" sz="1800" dirty="0">
                <a:latin typeface="Georgia" panose="02040502050405020303" pitchFamily="18" charset="0"/>
                <a:hlinkClick r:id="rId4"/>
              </a:rPr>
              <a:t>https://www.businessnewsdaily.com/5954-smb-finance-management-tips.html</a:t>
            </a:r>
            <a:endParaRPr lang="en-US" sz="1800" dirty="0">
              <a:effectLst/>
              <a:latin typeface="Georgia" panose="02040502050405020303" pitchFamily="18" charset="0"/>
            </a:endParaRPr>
          </a:p>
          <a:p>
            <a:r>
              <a:rPr lang="en-US" sz="1800" i="1" dirty="0">
                <a:effectLst/>
                <a:latin typeface="Georgia" panose="02040502050405020303" pitchFamily="18" charset="0"/>
              </a:rPr>
              <a:t>Home: Internal Revenue Service</a:t>
            </a:r>
            <a:r>
              <a:rPr lang="en-US" sz="1800" dirty="0">
                <a:effectLst/>
                <a:latin typeface="Georgia" panose="02040502050405020303" pitchFamily="18" charset="0"/>
              </a:rPr>
              <a:t>. Internal Revenue Service | An official website of the United States government. (n.d.). </a:t>
            </a:r>
            <a:r>
              <a:rPr lang="en-US" sz="1800" dirty="0">
                <a:effectLst/>
                <a:latin typeface="Georgia" panose="02040502050405020303" pitchFamily="18" charset="0"/>
                <a:hlinkClick r:id="rId5"/>
              </a:rPr>
              <a:t>https://www.irs.gov/ </a:t>
            </a:r>
            <a:endParaRPr lang="en-US" sz="1800" dirty="0">
              <a:effectLst/>
              <a:latin typeface="Georgia" panose="02040502050405020303" pitchFamily="18" charset="0"/>
            </a:endParaRPr>
          </a:p>
          <a:p>
            <a:r>
              <a:rPr lang="en-US" sz="1800" i="1" dirty="0">
                <a:effectLst/>
                <a:latin typeface="Georgia" panose="02040502050405020303" pitchFamily="18" charset="0"/>
              </a:rPr>
              <a:t>Small business money saving tips + little-known ideas</a:t>
            </a:r>
            <a:r>
              <a:rPr lang="en-US" sz="1800" dirty="0">
                <a:effectLst/>
                <a:latin typeface="Georgia" panose="02040502050405020303" pitchFamily="18" charset="0"/>
              </a:rPr>
              <a:t>. </a:t>
            </a:r>
            <a:r>
              <a:rPr lang="en-US" sz="1800" dirty="0" err="1">
                <a:effectLst/>
                <a:latin typeface="Georgia" panose="02040502050405020303" pitchFamily="18" charset="0"/>
              </a:rPr>
              <a:t>Incfile</a:t>
            </a:r>
            <a:r>
              <a:rPr lang="en-US" sz="1800" dirty="0">
                <a:effectLst/>
                <a:latin typeface="Georgia" panose="02040502050405020303" pitchFamily="18" charset="0"/>
              </a:rPr>
              <a:t>. (2022, October 12). </a:t>
            </a:r>
            <a:r>
              <a:rPr lang="en-US" sz="1800" dirty="0">
                <a:latin typeface="Georgia" panose="02040502050405020303" pitchFamily="18" charset="0"/>
                <a:hlinkClick r:id="rId6"/>
              </a:rPr>
              <a:t>https://www.incfile.com/blog/post/these-smart-ideas-can-help-your-small-business-save-money</a:t>
            </a:r>
            <a:endParaRPr lang="en-US" sz="1800" dirty="0">
              <a:latin typeface="Georgia" panose="02040502050405020303" pitchFamily="18" charset="0"/>
            </a:endParaRPr>
          </a:p>
        </p:txBody>
      </p:sp>
    </p:spTree>
    <p:extLst>
      <p:ext uri="{BB962C8B-B14F-4D97-AF65-F5344CB8AC3E}">
        <p14:creationId xmlns:p14="http://schemas.microsoft.com/office/powerpoint/2010/main" val="4926438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60" name="Google Shape;60;p1"/>
          <p:cNvSpPr txBox="1">
            <a:spLocks noGrp="1"/>
          </p:cNvSpPr>
          <p:nvPr>
            <p:ph type="ctrTitle"/>
          </p:nvPr>
        </p:nvSpPr>
        <p:spPr>
          <a:xfrm>
            <a:off x="678120" y="606059"/>
            <a:ext cx="10363200" cy="3457941"/>
          </a:xfrm>
          <a:prstGeom prst="rect">
            <a:avLst/>
          </a:prstGeom>
          <a:noFill/>
          <a:ln>
            <a:noFill/>
          </a:ln>
        </p:spPr>
        <p:txBody>
          <a:bodyPr spcFirstLastPara="1" wrap="square" lIns="121900" tIns="121900" rIns="121900" bIns="121900" anchor="ctr" anchorCtr="0">
            <a:noAutofit/>
          </a:bodyPr>
          <a:lstStyle/>
          <a:p>
            <a:r>
              <a:rPr lang="en-US" sz="5400" dirty="0">
                <a:latin typeface="Georgia" panose="02040502050405020303" pitchFamily="18" charset="0"/>
              </a:rPr>
              <a:t>Bonus Resources</a:t>
            </a:r>
            <a:endParaRPr sz="3200" dirty="0">
              <a:latin typeface="Georgia" panose="02040502050405020303" pitchFamily="18" charset="0"/>
              <a:cs typeface="Helvetica" panose="020B0604020202020204" pitchFamily="34" charset="0"/>
            </a:endParaRPr>
          </a:p>
        </p:txBody>
      </p:sp>
    </p:spTree>
    <p:extLst>
      <p:ext uri="{BB962C8B-B14F-4D97-AF65-F5344CB8AC3E}">
        <p14:creationId xmlns:p14="http://schemas.microsoft.com/office/powerpoint/2010/main" val="3155681683"/>
      </p:ext>
    </p:extLst>
  </p:cSld>
  <p:clrMapOvr>
    <a:masterClrMapping/>
  </p:clrMapOvr>
  <p:transition spd="med">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D6A80-EA1D-3856-94CA-BE68E426D070}"/>
              </a:ext>
            </a:extLst>
          </p:cNvPr>
          <p:cNvSpPr>
            <a:spLocks noGrp="1"/>
          </p:cNvSpPr>
          <p:nvPr>
            <p:ph type="title"/>
          </p:nvPr>
        </p:nvSpPr>
        <p:spPr/>
        <p:txBody>
          <a:bodyPr/>
          <a:lstStyle/>
          <a:p>
            <a:r>
              <a:rPr lang="en-US" dirty="0">
                <a:latin typeface="Georgia" panose="02040502050405020303" pitchFamily="18" charset="0"/>
              </a:rPr>
              <a:t>IRS Resources</a:t>
            </a:r>
          </a:p>
        </p:txBody>
      </p:sp>
      <p:graphicFrame>
        <p:nvGraphicFramePr>
          <p:cNvPr id="5" name="Text Placeholder 2">
            <a:extLst>
              <a:ext uri="{FF2B5EF4-FFF2-40B4-BE49-F238E27FC236}">
                <a16:creationId xmlns:a16="http://schemas.microsoft.com/office/drawing/2014/main" id="{D5331D97-9EAF-EDFB-085E-B37E85EEB8FD}"/>
              </a:ext>
            </a:extLst>
          </p:cNvPr>
          <p:cNvGraphicFramePr/>
          <p:nvPr>
            <p:extLst>
              <p:ext uri="{D42A27DB-BD31-4B8C-83A1-F6EECF244321}">
                <p14:modId xmlns:p14="http://schemas.microsoft.com/office/powerpoint/2010/main" val="1906977393"/>
              </p:ext>
            </p:extLst>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25699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C5451-F24D-4983-B5CB-4610228DAEE5}"/>
              </a:ext>
            </a:extLst>
          </p:cNvPr>
          <p:cNvSpPr>
            <a:spLocks noGrp="1"/>
          </p:cNvSpPr>
          <p:nvPr>
            <p:ph type="title"/>
          </p:nvPr>
        </p:nvSpPr>
        <p:spPr/>
        <p:txBody>
          <a:bodyPr/>
          <a:lstStyle/>
          <a:p>
            <a:r>
              <a:rPr lang="en-US">
                <a:latin typeface="Georgia" panose="02040502050405020303" pitchFamily="18" charset="0"/>
              </a:rPr>
              <a:t>Today’s Objectives:</a:t>
            </a:r>
            <a:endParaRPr lang="en-US" dirty="0">
              <a:latin typeface="Georgia" panose="02040502050405020303" pitchFamily="18" charset="0"/>
            </a:endParaRPr>
          </a:p>
        </p:txBody>
      </p:sp>
      <p:graphicFrame>
        <p:nvGraphicFramePr>
          <p:cNvPr id="6" name="Text Placeholder 2">
            <a:extLst>
              <a:ext uri="{FF2B5EF4-FFF2-40B4-BE49-F238E27FC236}">
                <a16:creationId xmlns:a16="http://schemas.microsoft.com/office/drawing/2014/main" id="{3B0AC415-BF07-B573-83C6-5D80B8FC505A}"/>
              </a:ext>
            </a:extLst>
          </p:cNvPr>
          <p:cNvGraphicFramePr/>
          <p:nvPr>
            <p:extLst>
              <p:ext uri="{D42A27DB-BD31-4B8C-83A1-F6EECF244321}">
                <p14:modId xmlns:p14="http://schemas.microsoft.com/office/powerpoint/2010/main" val="2198228750"/>
              </p:ext>
            </p:extLst>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01020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9E286-31EA-ADA2-817F-B24A06A2A0F6}"/>
              </a:ext>
            </a:extLst>
          </p:cNvPr>
          <p:cNvSpPr>
            <a:spLocks noGrp="1"/>
          </p:cNvSpPr>
          <p:nvPr>
            <p:ph type="title"/>
          </p:nvPr>
        </p:nvSpPr>
        <p:spPr/>
        <p:txBody>
          <a:bodyPr/>
          <a:lstStyle/>
          <a:p>
            <a:r>
              <a:rPr lang="en-US" dirty="0">
                <a:latin typeface="Georgia" panose="02040502050405020303" pitchFamily="18" charset="0"/>
              </a:rPr>
              <a:t>Small Business Virtual Workshop Described</a:t>
            </a:r>
          </a:p>
        </p:txBody>
      </p:sp>
      <p:sp>
        <p:nvSpPr>
          <p:cNvPr id="3" name="Content Placeholder 2">
            <a:extLst>
              <a:ext uri="{FF2B5EF4-FFF2-40B4-BE49-F238E27FC236}">
                <a16:creationId xmlns:a16="http://schemas.microsoft.com/office/drawing/2014/main" id="{E5BACB21-9DB9-F2D1-D36F-E6C2E5FF6FEB}"/>
              </a:ext>
            </a:extLst>
          </p:cNvPr>
          <p:cNvSpPr>
            <a:spLocks noGrp="1"/>
          </p:cNvSpPr>
          <p:nvPr>
            <p:ph idx="1"/>
          </p:nvPr>
        </p:nvSpPr>
        <p:spPr/>
        <p:txBody>
          <a:bodyPr>
            <a:normAutofit fontScale="92500" lnSpcReduction="20000"/>
          </a:bodyPr>
          <a:lstStyle/>
          <a:p>
            <a:r>
              <a:rPr lang="en-US" sz="3200" kern="0" dirty="0">
                <a:solidFill>
                  <a:srgbClr val="222222"/>
                </a:solidFill>
                <a:latin typeface="Georgia" panose="02040502050405020303" pitchFamily="18" charset="0"/>
                <a:ea typeface="Times New Roman" panose="02020603050405020304" pitchFamily="18" charset="0"/>
                <a:cs typeface="Times New Roman" panose="02020603050405020304" pitchFamily="18" charset="0"/>
                <a:hlinkClick r:id="rId3"/>
              </a:rPr>
              <a:t>https://www.irsvideos.gov/Business/SBTW</a:t>
            </a:r>
            <a:endParaRPr lang="en-US" sz="3200" kern="0" dirty="0">
              <a:solidFill>
                <a:srgbClr val="222222"/>
              </a:solidFill>
              <a:latin typeface="Georgia" panose="02040502050405020303" pitchFamily="18" charset="0"/>
              <a:ea typeface="Times New Roman" panose="02020603050405020304" pitchFamily="18" charset="0"/>
              <a:cs typeface="Times New Roman" panose="02020603050405020304" pitchFamily="18" charset="0"/>
            </a:endParaRPr>
          </a:p>
          <a:p>
            <a:r>
              <a:rPr lang="en-US" sz="3200" kern="0" dirty="0">
                <a:solidFill>
                  <a:srgbClr val="222222"/>
                </a:solidFill>
                <a:latin typeface="Georgia" panose="02040502050405020303" pitchFamily="18" charset="0"/>
                <a:ea typeface="Times New Roman" panose="02020603050405020304" pitchFamily="18" charset="0"/>
                <a:cs typeface="Times New Roman" panose="02020603050405020304" pitchFamily="18" charset="0"/>
              </a:rPr>
              <a:t>C</a:t>
            </a:r>
            <a:r>
              <a:rPr lang="en-US" sz="3200" kern="0" dirty="0">
                <a:solidFill>
                  <a:srgbClr val="222222"/>
                </a:solidFill>
                <a:effectLst/>
                <a:latin typeface="Georgia" panose="02040502050405020303" pitchFamily="18" charset="0"/>
                <a:ea typeface="Times New Roman" panose="02020603050405020304" pitchFamily="18" charset="0"/>
                <a:cs typeface="Times New Roman" panose="02020603050405020304" pitchFamily="18" charset="0"/>
              </a:rPr>
              <a:t>an help business owners learn how to navigate their federal tax responsibilities. This workshop is an easy and convenient way for both new and experienced small business owners to learn or review topics relevant to their business. Online at IRS.gov, it's free and available 24/7.</a:t>
            </a:r>
            <a:endParaRPr lang="en-US" sz="3200" kern="100" dirty="0">
              <a:effectLst/>
              <a:latin typeface="Georgia" panose="0204050205040502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269963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1864C-6CBA-7474-B7AF-D43B95E13588}"/>
              </a:ext>
            </a:extLst>
          </p:cNvPr>
          <p:cNvSpPr>
            <a:spLocks noGrp="1"/>
          </p:cNvSpPr>
          <p:nvPr>
            <p:ph type="title"/>
          </p:nvPr>
        </p:nvSpPr>
        <p:spPr/>
        <p:txBody>
          <a:bodyPr/>
          <a:lstStyle/>
          <a:p>
            <a:r>
              <a:rPr lang="en-US" dirty="0">
                <a:latin typeface="Georgia" panose="02040502050405020303" pitchFamily="18" charset="0"/>
              </a:rPr>
              <a:t>Small Business Virtual Workshop Lessons for Everyone</a:t>
            </a:r>
          </a:p>
        </p:txBody>
      </p:sp>
      <p:graphicFrame>
        <p:nvGraphicFramePr>
          <p:cNvPr id="5" name="Content Placeholder 2">
            <a:extLst>
              <a:ext uri="{FF2B5EF4-FFF2-40B4-BE49-F238E27FC236}">
                <a16:creationId xmlns:a16="http://schemas.microsoft.com/office/drawing/2014/main" id="{AB53AC6B-E84F-C682-51DA-716074AAAA27}"/>
              </a:ext>
            </a:extLst>
          </p:cNvPr>
          <p:cNvGraphicFramePr/>
          <p:nvPr/>
        </p:nvGraphicFramePr>
        <p:xfrm>
          <a:off x="914400" y="2590801"/>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168762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0006D-A0EA-2CFA-E46D-095C4076BC21}"/>
              </a:ext>
            </a:extLst>
          </p:cNvPr>
          <p:cNvSpPr>
            <a:spLocks noGrp="1"/>
          </p:cNvSpPr>
          <p:nvPr>
            <p:ph type="title"/>
          </p:nvPr>
        </p:nvSpPr>
        <p:spPr>
          <a:xfrm>
            <a:off x="914400" y="1757265"/>
            <a:ext cx="10363200" cy="762000"/>
          </a:xfrm>
        </p:spPr>
        <p:txBody>
          <a:bodyPr>
            <a:normAutofit fontScale="90000"/>
          </a:bodyPr>
          <a:lstStyle/>
          <a:p>
            <a:r>
              <a:rPr lang="en-US" dirty="0">
                <a:latin typeface="Georgia" panose="02040502050405020303" pitchFamily="18" charset="0"/>
              </a:rPr>
              <a:t>Small Business Virtual Workshop Lessons for Taxpayers Who Hire Employees</a:t>
            </a:r>
          </a:p>
        </p:txBody>
      </p:sp>
      <p:graphicFrame>
        <p:nvGraphicFramePr>
          <p:cNvPr id="5" name="Content Placeholder 2">
            <a:extLst>
              <a:ext uri="{FF2B5EF4-FFF2-40B4-BE49-F238E27FC236}">
                <a16:creationId xmlns:a16="http://schemas.microsoft.com/office/drawing/2014/main" id="{35B87C54-AFEA-4C85-557A-AF73A82E4EC8}"/>
              </a:ext>
            </a:extLst>
          </p:cNvPr>
          <p:cNvGraphicFramePr/>
          <p:nvPr/>
        </p:nvGraphicFramePr>
        <p:xfrm>
          <a:off x="914400" y="3143794"/>
          <a:ext cx="10363200" cy="30610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655339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08B67-9542-2E9B-5B15-EBCB09AB574E}"/>
              </a:ext>
            </a:extLst>
          </p:cNvPr>
          <p:cNvSpPr>
            <a:spLocks noGrp="1"/>
          </p:cNvSpPr>
          <p:nvPr>
            <p:ph type="title"/>
          </p:nvPr>
        </p:nvSpPr>
        <p:spPr/>
        <p:txBody>
          <a:bodyPr/>
          <a:lstStyle/>
          <a:p>
            <a:r>
              <a:rPr lang="en-US" dirty="0">
                <a:latin typeface="Georgia" panose="02040502050405020303" pitchFamily="18" charset="0"/>
              </a:rPr>
              <a:t>Relevant IRS Publications</a:t>
            </a:r>
          </a:p>
        </p:txBody>
      </p:sp>
      <p:graphicFrame>
        <p:nvGraphicFramePr>
          <p:cNvPr id="5" name="Content Placeholder 2">
            <a:extLst>
              <a:ext uri="{FF2B5EF4-FFF2-40B4-BE49-F238E27FC236}">
                <a16:creationId xmlns:a16="http://schemas.microsoft.com/office/drawing/2014/main" id="{69F4AC12-7546-A35B-9928-B9964A65C0AF}"/>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53161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08B67-9542-2E9B-5B15-EBCB09AB574E}"/>
              </a:ext>
            </a:extLst>
          </p:cNvPr>
          <p:cNvSpPr>
            <a:spLocks noGrp="1"/>
          </p:cNvSpPr>
          <p:nvPr>
            <p:ph type="title"/>
          </p:nvPr>
        </p:nvSpPr>
        <p:spPr/>
        <p:txBody>
          <a:bodyPr/>
          <a:lstStyle/>
          <a:p>
            <a:r>
              <a:rPr lang="en-US" dirty="0">
                <a:latin typeface="Georgia" panose="02040502050405020303" pitchFamily="18" charset="0"/>
              </a:rPr>
              <a:t>Relevant IRS Publications Continued</a:t>
            </a:r>
          </a:p>
        </p:txBody>
      </p:sp>
      <p:graphicFrame>
        <p:nvGraphicFramePr>
          <p:cNvPr id="5" name="Content Placeholder 2">
            <a:extLst>
              <a:ext uri="{FF2B5EF4-FFF2-40B4-BE49-F238E27FC236}">
                <a16:creationId xmlns:a16="http://schemas.microsoft.com/office/drawing/2014/main" id="{B1F3E5CE-FD4B-5B06-B5FD-8CE1AEE193EB}"/>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82823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E1A6C-D760-35F5-D7CD-4DC95E5532BA}"/>
              </a:ext>
            </a:extLst>
          </p:cNvPr>
          <p:cNvSpPr>
            <a:spLocks noGrp="1"/>
          </p:cNvSpPr>
          <p:nvPr>
            <p:ph type="title"/>
          </p:nvPr>
        </p:nvSpPr>
        <p:spPr/>
        <p:txBody>
          <a:bodyPr/>
          <a:lstStyle/>
          <a:p>
            <a:r>
              <a:rPr lang="en-US" dirty="0">
                <a:latin typeface="Georgia" panose="02040502050405020303" pitchFamily="18" charset="0"/>
              </a:rPr>
              <a:t>Small Business and Self-Employed Tax Center</a:t>
            </a:r>
          </a:p>
        </p:txBody>
      </p:sp>
      <p:graphicFrame>
        <p:nvGraphicFramePr>
          <p:cNvPr id="7" name="Content Placeholder 2">
            <a:extLst>
              <a:ext uri="{FF2B5EF4-FFF2-40B4-BE49-F238E27FC236}">
                <a16:creationId xmlns:a16="http://schemas.microsoft.com/office/drawing/2014/main" id="{47DF77E8-02D1-7A51-16C7-D4556D9B73DD}"/>
              </a:ext>
            </a:extLst>
          </p:cNvPr>
          <p:cNvGraphicFramePr/>
          <p:nvPr/>
        </p:nvGraphicFramePr>
        <p:xfrm>
          <a:off x="914400" y="245745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58836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E1EED-E6C0-1C0B-B9F8-078A5B325602}"/>
              </a:ext>
            </a:extLst>
          </p:cNvPr>
          <p:cNvSpPr>
            <a:spLocks noGrp="1"/>
          </p:cNvSpPr>
          <p:nvPr>
            <p:ph type="title"/>
          </p:nvPr>
        </p:nvSpPr>
        <p:spPr/>
        <p:txBody>
          <a:bodyPr/>
          <a:lstStyle/>
          <a:p>
            <a:r>
              <a:rPr lang="en-US" dirty="0">
                <a:latin typeface="Georgia" panose="02040502050405020303" pitchFamily="18" charset="0"/>
              </a:rPr>
              <a:t>Gig Economy Tax Center</a:t>
            </a:r>
          </a:p>
        </p:txBody>
      </p:sp>
      <p:graphicFrame>
        <p:nvGraphicFramePr>
          <p:cNvPr id="7" name="Content Placeholder 2">
            <a:extLst>
              <a:ext uri="{FF2B5EF4-FFF2-40B4-BE49-F238E27FC236}">
                <a16:creationId xmlns:a16="http://schemas.microsoft.com/office/drawing/2014/main" id="{DA7A53B5-8256-E4AC-DF92-F96C0D767C5A}"/>
              </a:ext>
            </a:extLst>
          </p:cNvPr>
          <p:cNvGraphicFramePr/>
          <p:nvPr/>
        </p:nvGraphicFramePr>
        <p:xfrm>
          <a:off x="914400" y="2239346"/>
          <a:ext cx="10363200" cy="41987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17902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7F412-0D6C-7E1C-65FD-113DD0BB217B}"/>
              </a:ext>
            </a:extLst>
          </p:cNvPr>
          <p:cNvSpPr>
            <a:spLocks noGrp="1"/>
          </p:cNvSpPr>
          <p:nvPr>
            <p:ph type="title"/>
          </p:nvPr>
        </p:nvSpPr>
        <p:spPr/>
        <p:txBody>
          <a:bodyPr/>
          <a:lstStyle/>
          <a:p>
            <a:r>
              <a:rPr lang="en-US" dirty="0">
                <a:latin typeface="Georgia" panose="02040502050405020303" pitchFamily="18" charset="0"/>
              </a:rPr>
              <a:t>Small Business Association</a:t>
            </a:r>
          </a:p>
        </p:txBody>
      </p:sp>
      <p:graphicFrame>
        <p:nvGraphicFramePr>
          <p:cNvPr id="5" name="Text Placeholder 2">
            <a:extLst>
              <a:ext uri="{FF2B5EF4-FFF2-40B4-BE49-F238E27FC236}">
                <a16:creationId xmlns:a16="http://schemas.microsoft.com/office/drawing/2014/main" id="{2E8599AC-114E-84C4-9B53-36CC3DB6A432}"/>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031080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9DA69-F646-A1B7-B9E3-63D8600254E5}"/>
              </a:ext>
            </a:extLst>
          </p:cNvPr>
          <p:cNvSpPr>
            <a:spLocks noGrp="1"/>
          </p:cNvSpPr>
          <p:nvPr>
            <p:ph type="title"/>
          </p:nvPr>
        </p:nvSpPr>
        <p:spPr/>
        <p:txBody>
          <a:bodyPr>
            <a:normAutofit fontScale="90000"/>
          </a:bodyPr>
          <a:lstStyle/>
          <a:p>
            <a:r>
              <a:rPr lang="en-US" b="1" i="0" dirty="0">
                <a:solidFill>
                  <a:srgbClr val="1B1B1B"/>
                </a:solidFill>
                <a:effectLst/>
                <a:latin typeface="Georgia" panose="02040502050405020303" pitchFamily="18" charset="0"/>
              </a:rPr>
              <a:t>Tax Exempt and Government Entities</a:t>
            </a:r>
            <a:br>
              <a:rPr lang="en-US" b="1" i="0" dirty="0">
                <a:solidFill>
                  <a:srgbClr val="1B1B1B"/>
                </a:solidFill>
                <a:effectLst/>
                <a:latin typeface="Georgia" panose="02040502050405020303" pitchFamily="18" charset="0"/>
              </a:rPr>
            </a:br>
            <a:endParaRPr lang="en-US" dirty="0">
              <a:latin typeface="Georgia" panose="02040502050405020303" pitchFamily="18" charset="0"/>
            </a:endParaRPr>
          </a:p>
        </p:txBody>
      </p:sp>
      <p:graphicFrame>
        <p:nvGraphicFramePr>
          <p:cNvPr id="5" name="Text Placeholder 2">
            <a:extLst>
              <a:ext uri="{FF2B5EF4-FFF2-40B4-BE49-F238E27FC236}">
                <a16:creationId xmlns:a16="http://schemas.microsoft.com/office/drawing/2014/main" id="{3D80635D-CB28-3706-990D-7FFEC652C51A}"/>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6090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B0BD8-F2BE-E822-CFF8-05D441D9410F}"/>
              </a:ext>
            </a:extLst>
          </p:cNvPr>
          <p:cNvSpPr>
            <a:spLocks noGrp="1"/>
          </p:cNvSpPr>
          <p:nvPr>
            <p:ph type="title"/>
          </p:nvPr>
        </p:nvSpPr>
        <p:spPr/>
        <p:txBody>
          <a:bodyPr/>
          <a:lstStyle/>
          <a:p>
            <a:r>
              <a:rPr lang="en-US" dirty="0">
                <a:latin typeface="Georgia" panose="02040502050405020303" pitchFamily="18" charset="0"/>
              </a:rPr>
              <a:t>Funding Your Business</a:t>
            </a:r>
          </a:p>
        </p:txBody>
      </p:sp>
      <p:graphicFrame>
        <p:nvGraphicFramePr>
          <p:cNvPr id="5" name="Text Placeholder 2">
            <a:extLst>
              <a:ext uri="{FF2B5EF4-FFF2-40B4-BE49-F238E27FC236}">
                <a16:creationId xmlns:a16="http://schemas.microsoft.com/office/drawing/2014/main" id="{0DF49DE0-EF74-78A4-9A5F-D522ED97FF6A}"/>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631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B9BE9-50A7-3273-B56A-2FB1C7C1835F}"/>
              </a:ext>
            </a:extLst>
          </p:cNvPr>
          <p:cNvSpPr>
            <a:spLocks noGrp="1"/>
          </p:cNvSpPr>
          <p:nvPr>
            <p:ph type="title"/>
          </p:nvPr>
        </p:nvSpPr>
        <p:spPr/>
        <p:txBody>
          <a:bodyPr/>
          <a:lstStyle/>
          <a:p>
            <a:r>
              <a:rPr lang="en-US" dirty="0">
                <a:latin typeface="Georgia" panose="02040502050405020303" pitchFamily="18" charset="0"/>
              </a:rPr>
              <a:t>Choosing a Business Structure</a:t>
            </a:r>
          </a:p>
        </p:txBody>
      </p:sp>
      <p:graphicFrame>
        <p:nvGraphicFramePr>
          <p:cNvPr id="7" name="Text Placeholder 2">
            <a:extLst>
              <a:ext uri="{FF2B5EF4-FFF2-40B4-BE49-F238E27FC236}">
                <a16:creationId xmlns:a16="http://schemas.microsoft.com/office/drawing/2014/main" id="{DFDAD269-55C8-C971-427B-E8F101A2A596}"/>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80078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52E71-0328-064B-DE7D-C51D4CB139FA}"/>
              </a:ext>
            </a:extLst>
          </p:cNvPr>
          <p:cNvSpPr>
            <a:spLocks noGrp="1"/>
          </p:cNvSpPr>
          <p:nvPr>
            <p:ph type="title"/>
          </p:nvPr>
        </p:nvSpPr>
        <p:spPr/>
        <p:txBody>
          <a:bodyPr/>
          <a:lstStyle/>
          <a:p>
            <a:r>
              <a:rPr lang="en-US" dirty="0">
                <a:latin typeface="Georgia" panose="02040502050405020303" pitchFamily="18" charset="0"/>
              </a:rPr>
              <a:t>Federal and State Tax IDs</a:t>
            </a:r>
          </a:p>
        </p:txBody>
      </p:sp>
      <p:graphicFrame>
        <p:nvGraphicFramePr>
          <p:cNvPr id="5" name="Text Placeholder 2">
            <a:extLst>
              <a:ext uri="{FF2B5EF4-FFF2-40B4-BE49-F238E27FC236}">
                <a16:creationId xmlns:a16="http://schemas.microsoft.com/office/drawing/2014/main" id="{E9F66045-37C7-CD26-877F-32E12886D302}"/>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2915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4A3B2-59E4-F213-CAC8-2FD01E575B7E}"/>
              </a:ext>
            </a:extLst>
          </p:cNvPr>
          <p:cNvSpPr>
            <a:spLocks noGrp="1"/>
          </p:cNvSpPr>
          <p:nvPr>
            <p:ph type="title"/>
          </p:nvPr>
        </p:nvSpPr>
        <p:spPr/>
        <p:txBody>
          <a:bodyPr/>
          <a:lstStyle/>
          <a:p>
            <a:r>
              <a:rPr lang="en-US" dirty="0">
                <a:latin typeface="Georgia" panose="02040502050405020303" pitchFamily="18" charset="0"/>
              </a:rPr>
              <a:t>Employer Identification Number</a:t>
            </a:r>
          </a:p>
        </p:txBody>
      </p:sp>
      <p:graphicFrame>
        <p:nvGraphicFramePr>
          <p:cNvPr id="5" name="Content Placeholder 2">
            <a:extLst>
              <a:ext uri="{FF2B5EF4-FFF2-40B4-BE49-F238E27FC236}">
                <a16:creationId xmlns:a16="http://schemas.microsoft.com/office/drawing/2014/main" id="{83307BC9-A98E-4268-28AE-ACD9798D10CF}"/>
              </a:ext>
            </a:extLst>
          </p:cNvPr>
          <p:cNvGraphicFramePr/>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61046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FFF3D-2301-E03B-305E-3E1365079E3A}"/>
              </a:ext>
            </a:extLst>
          </p:cNvPr>
          <p:cNvSpPr>
            <a:spLocks noGrp="1"/>
          </p:cNvSpPr>
          <p:nvPr>
            <p:ph type="title"/>
          </p:nvPr>
        </p:nvSpPr>
        <p:spPr/>
        <p:txBody>
          <a:bodyPr/>
          <a:lstStyle/>
          <a:p>
            <a:r>
              <a:rPr lang="en-US" dirty="0">
                <a:latin typeface="Georgia" panose="02040502050405020303" pitchFamily="18" charset="0"/>
              </a:rPr>
              <a:t>EIN Application</a:t>
            </a:r>
          </a:p>
        </p:txBody>
      </p:sp>
      <p:graphicFrame>
        <p:nvGraphicFramePr>
          <p:cNvPr id="5" name="Text Placeholder 2">
            <a:extLst>
              <a:ext uri="{FF2B5EF4-FFF2-40B4-BE49-F238E27FC236}">
                <a16:creationId xmlns:a16="http://schemas.microsoft.com/office/drawing/2014/main" id="{B2E18EC8-D620-E10A-EC52-285F3C5B3055}"/>
              </a:ext>
            </a:extLst>
          </p:cNvPr>
          <p:cNvGraphicFramePr/>
          <p:nvPr>
            <p:extLst>
              <p:ext uri="{D42A27DB-BD31-4B8C-83A1-F6EECF244321}">
                <p14:modId xmlns:p14="http://schemas.microsoft.com/office/powerpoint/2010/main" val="741223412"/>
              </p:ext>
            </p:extLst>
          </p:nvPr>
        </p:nvGraphicFramePr>
        <p:xfrm>
          <a:off x="914400" y="2362200"/>
          <a:ext cx="1036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2738585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4941</TotalTime>
  <Words>2939</Words>
  <Application>Microsoft Office PowerPoint</Application>
  <PresentationFormat>Widescreen</PresentationFormat>
  <Paragraphs>402</Paragraphs>
  <Slides>48</Slides>
  <Notes>48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Avenir</vt:lpstr>
      <vt:lpstr>Calibri</vt:lpstr>
      <vt:lpstr>Georgia</vt:lpstr>
      <vt:lpstr>Gill Sans MT</vt:lpstr>
      <vt:lpstr>Gallery</vt:lpstr>
      <vt:lpstr>Money Matters and  Small Business Taxes</vt:lpstr>
      <vt:lpstr>Small Business Administration - 10 Steps to Start a Business</vt:lpstr>
      <vt:lpstr>SBA Steps Covered in Prior Classes </vt:lpstr>
      <vt:lpstr>Today’s Objectives:</vt:lpstr>
      <vt:lpstr>Funding Your Business</vt:lpstr>
      <vt:lpstr>Choosing a Business Structure</vt:lpstr>
      <vt:lpstr>Federal and State Tax IDs</vt:lpstr>
      <vt:lpstr>Employer Identification Number</vt:lpstr>
      <vt:lpstr>EIN Application</vt:lpstr>
      <vt:lpstr>Oklahoma Account ID</vt:lpstr>
      <vt:lpstr>Opening a Business Bank Account</vt:lpstr>
      <vt:lpstr>Money Matters</vt:lpstr>
      <vt:lpstr>Money Management Tips</vt:lpstr>
      <vt:lpstr>More Money Management Tips</vt:lpstr>
      <vt:lpstr>How to reduce expenses?</vt:lpstr>
      <vt:lpstr>Specific Expenses to Potentially Reduce</vt:lpstr>
      <vt:lpstr>Reduce Software Expense (Free or Low Cost)</vt:lpstr>
      <vt:lpstr>How to maximize cash at year-end by saving taxes</vt:lpstr>
      <vt:lpstr>What to do with business profits?</vt:lpstr>
      <vt:lpstr>Small Business Tax Topics</vt:lpstr>
      <vt:lpstr>Business or Side Hustle?</vt:lpstr>
      <vt:lpstr>Recordkeeping Requirements</vt:lpstr>
      <vt:lpstr>Choose an Accounting Method</vt:lpstr>
      <vt:lpstr>Schedule C and Small Business Taxes</vt:lpstr>
      <vt:lpstr>Self-Employment Tax and Estimated Tax</vt:lpstr>
      <vt:lpstr>When to Hire a Professional</vt:lpstr>
      <vt:lpstr>Choosing a Paid Preparer</vt:lpstr>
      <vt:lpstr>Tax Deductions to Consider</vt:lpstr>
      <vt:lpstr>Start-Up Costs</vt:lpstr>
      <vt:lpstr>Business Use of your Home</vt:lpstr>
      <vt:lpstr>Qualified Business Income (Section 199A) Deduction</vt:lpstr>
      <vt:lpstr>Travel, Meals, and Entertainment</vt:lpstr>
      <vt:lpstr>Other Possible Deductions on Form 1040</vt:lpstr>
      <vt:lpstr> </vt:lpstr>
      <vt:lpstr> </vt:lpstr>
      <vt:lpstr>References Page 1</vt:lpstr>
      <vt:lpstr>References Page 2</vt:lpstr>
      <vt:lpstr>Bonus Resources</vt:lpstr>
      <vt:lpstr>IRS Resources</vt:lpstr>
      <vt:lpstr>Small Business Virtual Workshop Described</vt:lpstr>
      <vt:lpstr>Small Business Virtual Workshop Lessons for Everyone</vt:lpstr>
      <vt:lpstr>Small Business Virtual Workshop Lessons for Taxpayers Who Hire Employees</vt:lpstr>
      <vt:lpstr>Relevant IRS Publications</vt:lpstr>
      <vt:lpstr>Relevant IRS Publications Continued</vt:lpstr>
      <vt:lpstr>Small Business and Self-Employed Tax Center</vt:lpstr>
      <vt:lpstr>Gig Economy Tax Center</vt:lpstr>
      <vt:lpstr>Small Business Association</vt:lpstr>
      <vt:lpstr>Tax Exempt and Government Entities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Amber Whisenhunt</dc:creator>
  <cp:lastModifiedBy>Amber Whisenhunt</cp:lastModifiedBy>
  <cp:revision>67</cp:revision>
  <dcterms:created xsi:type="dcterms:W3CDTF">2023-08-22T04:16:13Z</dcterms:created>
  <dcterms:modified xsi:type="dcterms:W3CDTF">2024-08-24T13:43:42Z</dcterms:modified>
</cp:coreProperties>
</file>